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21" r:id="rId3"/>
    <p:sldId id="305" r:id="rId4"/>
    <p:sldId id="322" r:id="rId5"/>
    <p:sldId id="303" r:id="rId6"/>
    <p:sldId id="308" r:id="rId7"/>
    <p:sldId id="309" r:id="rId8"/>
    <p:sldId id="325" r:id="rId9"/>
    <p:sldId id="313" r:id="rId10"/>
    <p:sldId id="324" r:id="rId11"/>
    <p:sldId id="311" r:id="rId12"/>
    <p:sldId id="320" r:id="rId13"/>
    <p:sldId id="307" r:id="rId14"/>
    <p:sldId id="323" r:id="rId15"/>
    <p:sldId id="283" r:id="rId16"/>
    <p:sldId id="327" r:id="rId17"/>
    <p:sldId id="317" r:id="rId18"/>
    <p:sldId id="326" r:id="rId19"/>
    <p:sldId id="315" r:id="rId20"/>
    <p:sldId id="328" r:id="rId21"/>
    <p:sldId id="319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94660"/>
  </p:normalViewPr>
  <p:slideViewPr>
    <p:cSldViewPr snapToGrid="0">
      <p:cViewPr>
        <p:scale>
          <a:sx n="75" d="100"/>
          <a:sy n="75" d="100"/>
        </p:scale>
        <p:origin x="1884" y="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AC0E52-A9E6-4207-BE30-CAB18D41B7EE}"/>
              </a:ext>
            </a:extLst>
          </p:cNvPr>
          <p:cNvGrpSpPr/>
          <p:nvPr/>
        </p:nvGrpSpPr>
        <p:grpSpPr>
          <a:xfrm>
            <a:off x="0" y="-9500"/>
            <a:ext cx="12192000" cy="6867499"/>
            <a:chOff x="0" y="-9500"/>
            <a:chExt cx="12192000" cy="6867499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3C13133-FE60-4DE9-98BE-F812A3119FB1}"/>
                </a:ext>
              </a:extLst>
            </p:cNvPr>
            <p:cNvSpPr/>
            <p:nvPr/>
          </p:nvSpPr>
          <p:spPr>
            <a:xfrm>
              <a:off x="0" y="-9500"/>
              <a:ext cx="12192000" cy="686749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D142615-D867-4740-BCE2-912D3BEF05F4}"/>
                </a:ext>
              </a:extLst>
            </p:cNvPr>
            <p:cNvGrpSpPr/>
            <p:nvPr/>
          </p:nvGrpSpPr>
          <p:grpSpPr>
            <a:xfrm>
              <a:off x="160190" y="151298"/>
              <a:ext cx="2828816" cy="2828816"/>
              <a:chOff x="3932903" y="2025445"/>
              <a:chExt cx="3421626" cy="3421626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9CC60B4-D9EE-4CB4-8F17-D184FA221714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chemeClr val="accent6">
                        <a:lumMod val="75000"/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chemeClr val="accent6">
                      <a:lumMod val="75000"/>
                      <a:alpha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レーム 8">
                <a:extLst>
                  <a:ext uri="{FF2B5EF4-FFF2-40B4-BE49-F238E27FC236}">
                    <a16:creationId xmlns:a16="http://schemas.microsoft.com/office/drawing/2014/main" id="{D5B34560-E90A-41A6-B40B-54E06A8623B9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accent6">
                  <a:lumMod val="7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5F8B1AA-6E39-4818-A95A-C001F8D86497}"/>
                </a:ext>
              </a:extLst>
            </p:cNvPr>
            <p:cNvGrpSpPr/>
            <p:nvPr/>
          </p:nvGrpSpPr>
          <p:grpSpPr>
            <a:xfrm>
              <a:off x="9206914" y="151298"/>
              <a:ext cx="2828816" cy="2828816"/>
              <a:chOff x="3932903" y="2025445"/>
              <a:chExt cx="3421626" cy="3421626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36D1D39-A209-4B2B-9356-3C1B58160EA9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chemeClr val="accent6">
                        <a:lumMod val="75000"/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字</a:t>
                </a:r>
                <a:endParaRPr kumimoji="1" lang="ja-JP" altLang="en-US" sz="9600" b="1" dirty="0">
                  <a:solidFill>
                    <a:schemeClr val="accent6">
                      <a:lumMod val="75000"/>
                      <a:alpha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レーム 20">
                <a:extLst>
                  <a:ext uri="{FF2B5EF4-FFF2-40B4-BE49-F238E27FC236}">
                    <a16:creationId xmlns:a16="http://schemas.microsoft.com/office/drawing/2014/main" id="{52C61B32-620C-47C6-BB44-A969BA5DB3A8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accent6">
                  <a:lumMod val="7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851A46F-13D2-4106-8ADD-FA56F66FB0C6}"/>
                </a:ext>
              </a:extLst>
            </p:cNvPr>
            <p:cNvGrpSpPr/>
            <p:nvPr/>
          </p:nvGrpSpPr>
          <p:grpSpPr>
            <a:xfrm>
              <a:off x="160190" y="3896447"/>
              <a:ext cx="2828816" cy="2828816"/>
              <a:chOff x="3932903" y="2025445"/>
              <a:chExt cx="3421626" cy="3421626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FCEBFBE-F797-4C68-B257-D40B1D9C0A8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chemeClr val="accent6">
                        <a:lumMod val="75000"/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木</a:t>
                </a:r>
              </a:p>
            </p:txBody>
          </p:sp>
          <p:sp>
            <p:nvSpPr>
              <p:cNvPr id="24" name="フレーム 23">
                <a:extLst>
                  <a:ext uri="{FF2B5EF4-FFF2-40B4-BE49-F238E27FC236}">
                    <a16:creationId xmlns:a16="http://schemas.microsoft.com/office/drawing/2014/main" id="{5AEFADE1-F3FA-4539-A126-F99E86F909FD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accent6">
                  <a:lumMod val="7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A9B72D8-ED98-43FF-B11F-F6B32A0D310A}"/>
                </a:ext>
              </a:extLst>
            </p:cNvPr>
            <p:cNvGrpSpPr/>
            <p:nvPr/>
          </p:nvGrpSpPr>
          <p:grpSpPr>
            <a:xfrm>
              <a:off x="9206914" y="3896447"/>
              <a:ext cx="2828816" cy="2828816"/>
              <a:chOff x="3932903" y="2025445"/>
              <a:chExt cx="3421626" cy="342162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904EED2-BB29-48B9-895B-E6E97C47FE0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chemeClr val="accent6">
                        <a:lumMod val="75000"/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偏</a:t>
                </a:r>
                <a:endParaRPr kumimoji="1" lang="ja-JP" altLang="en-US" sz="9600" b="1" dirty="0">
                  <a:solidFill>
                    <a:schemeClr val="accent6">
                      <a:lumMod val="75000"/>
                      <a:alpha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198A25CB-43CC-4BF7-8EA0-AC6EDFCBBF14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accent6">
                  <a:lumMod val="75000"/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730098" y="2469575"/>
            <a:ext cx="8698560" cy="35507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138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漢字クイズ</a:t>
            </a:r>
            <a:endParaRPr kumimoji="1" lang="ja-JP" altLang="en-US" sz="138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4063444" y="3110033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～木へん～</a:t>
            </a:r>
            <a:endParaRPr kumimoji="1" lang="ja-JP" altLang="en-US" sz="6000" b="1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AB347957-F265-4B93-A1DE-6F576DCF36E8}"/>
              </a:ext>
            </a:extLst>
          </p:cNvPr>
          <p:cNvSpPr txBox="1"/>
          <p:nvPr/>
        </p:nvSpPr>
        <p:spPr>
          <a:xfrm>
            <a:off x="890991" y="5004660"/>
            <a:ext cx="10376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全部で</a:t>
            </a:r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問わかるかな？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1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同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第５問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114964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桐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　り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A019015-D733-4D3A-B065-C62B78267CE4}"/>
              </a:ext>
            </a:extLst>
          </p:cNvPr>
          <p:cNvGrpSpPr/>
          <p:nvPr/>
        </p:nvGrpSpPr>
        <p:grpSpPr>
          <a:xfrm>
            <a:off x="8794614" y="3023916"/>
            <a:ext cx="2985048" cy="2220944"/>
            <a:chOff x="963724" y="1519773"/>
            <a:chExt cx="2447572" cy="182105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1D05EA6-E095-464E-9766-104951F6F4A5}"/>
                </a:ext>
              </a:extLst>
            </p:cNvPr>
            <p:cNvGrpSpPr/>
            <p:nvPr/>
          </p:nvGrpSpPr>
          <p:grpSpPr>
            <a:xfrm>
              <a:off x="1593510" y="2351038"/>
              <a:ext cx="1282991" cy="989785"/>
              <a:chOff x="2046429" y="1917205"/>
              <a:chExt cx="1601029" cy="1235140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F055EF5-5664-4FDC-91D6-24DA267F830D}"/>
                  </a:ext>
                </a:extLst>
              </p:cNvPr>
              <p:cNvGrpSpPr/>
              <p:nvPr/>
            </p:nvGrpSpPr>
            <p:grpSpPr>
              <a:xfrm rot="1800000">
                <a:off x="2046429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75889521-F14A-43B6-ABAC-68BE7626ACCD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9ED0019C-1A46-4186-8142-C6D6CD924878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92731A67-1A34-43C7-B4C3-1E31C3A63681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54F5A78-2D7F-44C5-B17A-1B1A2DDCC881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31723BE3-22D8-46BD-BAC4-327E48455E26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92A7FB18-85C3-4468-814B-5D6E748CB4E5}"/>
                  </a:ext>
                </a:extLst>
              </p:cNvPr>
              <p:cNvGrpSpPr/>
              <p:nvPr/>
            </p:nvGrpSpPr>
            <p:grpSpPr>
              <a:xfrm rot="19800000" flipH="1">
                <a:off x="2936932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41" name="月 40">
                  <a:extLst>
                    <a:ext uri="{FF2B5EF4-FFF2-40B4-BE49-F238E27FC236}">
                      <a16:creationId xmlns:a16="http://schemas.microsoft.com/office/drawing/2014/main" id="{19E87732-7893-4D63-8515-AE933E1DC9BC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A0E311AB-E4F8-47A2-9FCC-8AB8C80E0A4A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05DD682A-4B33-4969-A7A4-65BB0424D498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0481DA2-22E0-4419-B28D-D4D42EF33C9B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2AAC18C4-B174-4B38-99BF-A3DA88CD4574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1BC6C8A-31EB-4A8A-9110-4995121E391F}"/>
                </a:ext>
              </a:extLst>
            </p:cNvPr>
            <p:cNvGrpSpPr/>
            <p:nvPr/>
          </p:nvGrpSpPr>
          <p:grpSpPr>
            <a:xfrm rot="900000">
              <a:off x="1967170" y="1519773"/>
              <a:ext cx="1444126" cy="1114096"/>
              <a:chOff x="2046429" y="1917205"/>
              <a:chExt cx="1601029" cy="1235140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1FD763CB-635B-474A-BB8B-BB394F7BCCDE}"/>
                  </a:ext>
                </a:extLst>
              </p:cNvPr>
              <p:cNvGrpSpPr/>
              <p:nvPr/>
            </p:nvGrpSpPr>
            <p:grpSpPr>
              <a:xfrm rot="1800000">
                <a:off x="2046429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1ECEBDEE-D344-4075-A13A-C8AC0F7BB038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月 34">
                  <a:extLst>
                    <a:ext uri="{FF2B5EF4-FFF2-40B4-BE49-F238E27FC236}">
                      <a16:creationId xmlns:a16="http://schemas.microsoft.com/office/drawing/2014/main" id="{6DFE3BFB-A39A-4B29-96DD-8FDBF634737D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7B66371-7922-4E03-BBD2-043ECD09BC3F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3E612485-E852-4322-A1D8-973D1C7345F7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CC99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40CB6411-1973-4908-96C9-59A6D39232DB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ED727C8-E1F0-4341-B555-1C307E874079}"/>
                  </a:ext>
                </a:extLst>
              </p:cNvPr>
              <p:cNvGrpSpPr/>
              <p:nvPr/>
            </p:nvGrpSpPr>
            <p:grpSpPr>
              <a:xfrm rot="19800000" flipH="1">
                <a:off x="2936932" y="1917205"/>
                <a:ext cx="710526" cy="1235140"/>
                <a:chOff x="1295400" y="352572"/>
                <a:chExt cx="2338528" cy="4065168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EAB75B06-A8F7-43B5-9CC3-A398B696B32B}"/>
                    </a:ext>
                  </a:extLst>
                </p:cNvPr>
                <p:cNvSpPr/>
                <p:nvPr/>
              </p:nvSpPr>
              <p:spPr>
                <a:xfrm rot="19800000">
                  <a:off x="2457324" y="3074750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月 29">
                  <a:extLst>
                    <a:ext uri="{FF2B5EF4-FFF2-40B4-BE49-F238E27FC236}">
                      <a16:creationId xmlns:a16="http://schemas.microsoft.com/office/drawing/2014/main" id="{BC1492C7-379C-4944-9438-1A522F4CD6E5}"/>
                    </a:ext>
                  </a:extLst>
                </p:cNvPr>
                <p:cNvSpPr/>
                <p:nvPr/>
              </p:nvSpPr>
              <p:spPr>
                <a:xfrm rot="1800000" flipH="1">
                  <a:off x="1755534" y="3074748"/>
                  <a:ext cx="721490" cy="1342990"/>
                </a:xfrm>
                <a:prstGeom prst="moon">
                  <a:avLst>
                    <a:gd name="adj" fmla="val 87500"/>
                  </a:avLst>
                </a:pr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4878B557-0850-4E98-9CE0-7672E92D3693}"/>
                    </a:ext>
                  </a:extLst>
                </p:cNvPr>
                <p:cNvSpPr/>
                <p:nvPr/>
              </p:nvSpPr>
              <p:spPr>
                <a:xfrm>
                  <a:off x="1979845" y="3524250"/>
                  <a:ext cx="960788" cy="863244"/>
                </a:xfrm>
                <a:custGeom>
                  <a:avLst/>
                  <a:gdLst>
                    <a:gd name="connsiteX0" fmla="*/ 409755 w 819509"/>
                    <a:gd name="connsiteY0" fmla="*/ 0 h 1112962"/>
                    <a:gd name="connsiteX1" fmla="*/ 461243 w 819509"/>
                    <a:gd name="connsiteY1" fmla="*/ 15983 h 1112962"/>
                    <a:gd name="connsiteX2" fmla="*/ 819509 w 819509"/>
                    <a:gd name="connsiteY2" fmla="*/ 556481 h 1112962"/>
                    <a:gd name="connsiteX3" fmla="*/ 461243 w 819509"/>
                    <a:gd name="connsiteY3" fmla="*/ 1096979 h 1112962"/>
                    <a:gd name="connsiteX4" fmla="*/ 409755 w 819509"/>
                    <a:gd name="connsiteY4" fmla="*/ 1112962 h 1112962"/>
                    <a:gd name="connsiteX5" fmla="*/ 358267 w 819509"/>
                    <a:gd name="connsiteY5" fmla="*/ 1096979 h 1112962"/>
                    <a:gd name="connsiteX6" fmla="*/ 0 w 819509"/>
                    <a:gd name="connsiteY6" fmla="*/ 556481 h 1112962"/>
                    <a:gd name="connsiteX7" fmla="*/ 358267 w 819509"/>
                    <a:gd name="connsiteY7" fmla="*/ 15983 h 111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509" h="1112962">
                      <a:moveTo>
                        <a:pt x="409755" y="0"/>
                      </a:moveTo>
                      <a:lnTo>
                        <a:pt x="461243" y="15983"/>
                      </a:lnTo>
                      <a:cubicBezTo>
                        <a:pt x="671781" y="105033"/>
                        <a:pt x="819509" y="313505"/>
                        <a:pt x="819509" y="556481"/>
                      </a:cubicBezTo>
                      <a:cubicBezTo>
                        <a:pt x="819509" y="799457"/>
                        <a:pt x="671781" y="1007929"/>
                        <a:pt x="461243" y="1096979"/>
                      </a:cubicBezTo>
                      <a:lnTo>
                        <a:pt x="409755" y="1112962"/>
                      </a:lnTo>
                      <a:lnTo>
                        <a:pt x="358267" y="1096979"/>
                      </a:lnTo>
                      <a:cubicBezTo>
                        <a:pt x="147728" y="1007929"/>
                        <a:pt x="0" y="799457"/>
                        <a:pt x="0" y="556481"/>
                      </a:cubicBezTo>
                      <a:cubicBezTo>
                        <a:pt x="0" y="313505"/>
                        <a:pt x="147728" y="105033"/>
                        <a:pt x="358267" y="15983"/>
                      </a:cubicBezTo>
                      <a:close/>
                    </a:path>
                  </a:pathLst>
                </a:custGeom>
                <a:solidFill>
                  <a:srgbClr val="CC66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3984DB3-2314-476B-A317-663979E56A81}"/>
                    </a:ext>
                  </a:extLst>
                </p:cNvPr>
                <p:cNvSpPr/>
                <p:nvPr/>
              </p:nvSpPr>
              <p:spPr>
                <a:xfrm>
                  <a:off x="1295400" y="937775"/>
                  <a:ext cx="2338528" cy="3151624"/>
                </a:xfrm>
                <a:custGeom>
                  <a:avLst/>
                  <a:gdLst>
                    <a:gd name="connsiteX0" fmla="*/ 1164840 w 2338528"/>
                    <a:gd name="connsiteY0" fmla="*/ 0 h 3151624"/>
                    <a:gd name="connsiteX1" fmla="*/ 1657351 w 2338528"/>
                    <a:gd name="connsiteY1" fmla="*/ 492511 h 3151624"/>
                    <a:gd name="connsiteX2" fmla="*/ 1657350 w 2338528"/>
                    <a:gd name="connsiteY2" fmla="*/ 2250565 h 3151624"/>
                    <a:gd name="connsiteX3" fmla="*/ 1662331 w 2338528"/>
                    <a:gd name="connsiteY3" fmla="*/ 2260891 h 3151624"/>
                    <a:gd name="connsiteX4" fmla="*/ 2338527 w 2338528"/>
                    <a:gd name="connsiteY4" fmla="*/ 2810421 h 3151624"/>
                    <a:gd name="connsiteX5" fmla="*/ 2338528 w 2338528"/>
                    <a:gd name="connsiteY5" fmla="*/ 2810423 h 3151624"/>
                    <a:gd name="connsiteX6" fmla="*/ 1271331 w 2338528"/>
                    <a:gd name="connsiteY6" fmla="*/ 2962408 h 3151624"/>
                    <a:gd name="connsiteX7" fmla="*/ 1169263 w 2338528"/>
                    <a:gd name="connsiteY7" fmla="*/ 2815925 h 3151624"/>
                    <a:gd name="connsiteX8" fmla="*/ 1067198 w 2338528"/>
                    <a:gd name="connsiteY8" fmla="*/ 2962403 h 3151624"/>
                    <a:gd name="connsiteX9" fmla="*/ 0 w 2338528"/>
                    <a:gd name="connsiteY9" fmla="*/ 2810418 h 3151624"/>
                    <a:gd name="connsiteX10" fmla="*/ 1 w 2338528"/>
                    <a:gd name="connsiteY10" fmla="*/ 2810416 h 3151624"/>
                    <a:gd name="connsiteX11" fmla="*/ 676198 w 2338528"/>
                    <a:gd name="connsiteY11" fmla="*/ 2260886 h 3151624"/>
                    <a:gd name="connsiteX12" fmla="*/ 678422 w 2338528"/>
                    <a:gd name="connsiteY12" fmla="*/ 2256274 h 3151624"/>
                    <a:gd name="connsiteX13" fmla="*/ 672329 w 2338528"/>
                    <a:gd name="connsiteY13" fmla="*/ 2256274 h 3151624"/>
                    <a:gd name="connsiteX14" fmla="*/ 672329 w 2338528"/>
                    <a:gd name="connsiteY14" fmla="*/ 492511 h 3151624"/>
                    <a:gd name="connsiteX15" fmla="*/ 1164840 w 2338528"/>
                    <a:gd name="connsiteY15" fmla="*/ 0 h 3151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338528" h="3151624">
                      <a:moveTo>
                        <a:pt x="1164840" y="0"/>
                      </a:moveTo>
                      <a:cubicBezTo>
                        <a:pt x="1436846" y="0"/>
                        <a:pt x="1657351" y="220505"/>
                        <a:pt x="1657351" y="492511"/>
                      </a:cubicBezTo>
                      <a:lnTo>
                        <a:pt x="1657350" y="2250565"/>
                      </a:lnTo>
                      <a:lnTo>
                        <a:pt x="1662331" y="2260891"/>
                      </a:lnTo>
                      <a:cubicBezTo>
                        <a:pt x="1815941" y="2547599"/>
                        <a:pt x="2049074" y="2745210"/>
                        <a:pt x="2338527" y="2810421"/>
                      </a:cubicBezTo>
                      <a:lnTo>
                        <a:pt x="2338528" y="2810423"/>
                      </a:lnTo>
                      <a:cubicBezTo>
                        <a:pt x="1984476" y="3207106"/>
                        <a:pt x="1539069" y="3258077"/>
                        <a:pt x="1271331" y="2962408"/>
                      </a:cubicBezTo>
                      <a:lnTo>
                        <a:pt x="1169263" y="2815925"/>
                      </a:lnTo>
                      <a:lnTo>
                        <a:pt x="1067198" y="2962403"/>
                      </a:lnTo>
                      <a:cubicBezTo>
                        <a:pt x="799460" y="3258072"/>
                        <a:pt x="354052" y="3207101"/>
                        <a:pt x="0" y="2810418"/>
                      </a:cubicBezTo>
                      <a:lnTo>
                        <a:pt x="1" y="2810416"/>
                      </a:lnTo>
                      <a:cubicBezTo>
                        <a:pt x="289454" y="2745205"/>
                        <a:pt x="522587" y="2547594"/>
                        <a:pt x="676198" y="2260886"/>
                      </a:cubicBezTo>
                      <a:lnTo>
                        <a:pt x="678422" y="2256274"/>
                      </a:lnTo>
                      <a:lnTo>
                        <a:pt x="672329" y="2256274"/>
                      </a:lnTo>
                      <a:lnTo>
                        <a:pt x="672329" y="492511"/>
                      </a:lnTo>
                      <a:cubicBezTo>
                        <a:pt x="672329" y="220505"/>
                        <a:pt x="892834" y="0"/>
                        <a:pt x="1164840" y="0"/>
                      </a:cubicBezTo>
                      <a:close/>
                    </a:path>
                  </a:pathLst>
                </a:custGeom>
                <a:solidFill>
                  <a:srgbClr val="E0C1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720B2C5A-3E2B-48AA-BB3D-F4773D31BA53}"/>
                    </a:ext>
                  </a:extLst>
                </p:cNvPr>
                <p:cNvSpPr/>
                <p:nvPr/>
              </p:nvSpPr>
              <p:spPr>
                <a:xfrm>
                  <a:off x="1866502" y="352572"/>
                  <a:ext cx="1145091" cy="1205027"/>
                </a:xfrm>
                <a:custGeom>
                  <a:avLst/>
                  <a:gdLst>
                    <a:gd name="connsiteX0" fmla="*/ 1105491 w 1145091"/>
                    <a:gd name="connsiteY0" fmla="*/ 1231 h 1205027"/>
                    <a:gd name="connsiteX1" fmla="*/ 1098910 w 1145091"/>
                    <a:gd name="connsiteY1" fmla="*/ 102675 h 1205027"/>
                    <a:gd name="connsiteX2" fmla="*/ 735899 w 1145091"/>
                    <a:gd name="connsiteY2" fmla="*/ 232769 h 1205027"/>
                    <a:gd name="connsiteX3" fmla="*/ 622557 w 1145091"/>
                    <a:gd name="connsiteY3" fmla="*/ 393788 h 1205027"/>
                    <a:gd name="connsiteX4" fmla="*/ 602275 w 1145091"/>
                    <a:gd name="connsiteY4" fmla="*/ 457717 h 1205027"/>
                    <a:gd name="connsiteX5" fmla="*/ 692863 w 1145091"/>
                    <a:gd name="connsiteY5" fmla="*/ 467633 h 1205027"/>
                    <a:gd name="connsiteX6" fmla="*/ 976209 w 1145091"/>
                    <a:gd name="connsiteY6" fmla="*/ 625635 h 1205027"/>
                    <a:gd name="connsiteX7" fmla="*/ 1126088 w 1145091"/>
                    <a:gd name="connsiteY7" fmla="*/ 1134441 h 1205027"/>
                    <a:gd name="connsiteX8" fmla="*/ 1110036 w 1145091"/>
                    <a:gd name="connsiteY8" fmla="*/ 1169972 h 1205027"/>
                    <a:gd name="connsiteX9" fmla="*/ 1074505 w 1145091"/>
                    <a:gd name="connsiteY9" fmla="*/ 1186024 h 1205027"/>
                    <a:gd name="connsiteX10" fmla="*/ 623518 w 1145091"/>
                    <a:gd name="connsiteY10" fmla="*/ 1087193 h 1205027"/>
                    <a:gd name="connsiteX11" fmla="*/ 572546 w 1145091"/>
                    <a:gd name="connsiteY11" fmla="*/ 1042190 h 1205027"/>
                    <a:gd name="connsiteX12" fmla="*/ 521574 w 1145091"/>
                    <a:gd name="connsiteY12" fmla="*/ 1087193 h 1205027"/>
                    <a:gd name="connsiteX13" fmla="*/ 70586 w 1145091"/>
                    <a:gd name="connsiteY13" fmla="*/ 1186025 h 1205027"/>
                    <a:gd name="connsiteX14" fmla="*/ 35056 w 1145091"/>
                    <a:gd name="connsiteY14" fmla="*/ 1169972 h 1205027"/>
                    <a:gd name="connsiteX15" fmla="*/ 19003 w 1145091"/>
                    <a:gd name="connsiteY15" fmla="*/ 1134442 h 1205027"/>
                    <a:gd name="connsiteX16" fmla="*/ 168882 w 1145091"/>
                    <a:gd name="connsiteY16" fmla="*/ 625635 h 1205027"/>
                    <a:gd name="connsiteX17" fmla="*/ 452228 w 1145091"/>
                    <a:gd name="connsiteY17" fmla="*/ 467633 h 1205027"/>
                    <a:gd name="connsiteX18" fmla="*/ 494498 w 1145091"/>
                    <a:gd name="connsiteY18" fmla="*/ 463006 h 1205027"/>
                    <a:gd name="connsiteX19" fmla="*/ 529281 w 1145091"/>
                    <a:gd name="connsiteY19" fmla="*/ 353370 h 1205027"/>
                    <a:gd name="connsiteX20" fmla="*/ 666383 w 1145091"/>
                    <a:gd name="connsiteY20" fmla="*/ 158596 h 1205027"/>
                    <a:gd name="connsiteX21" fmla="*/ 1105491 w 1145091"/>
                    <a:gd name="connsiteY21" fmla="*/ 1231 h 12050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145091" h="1205027">
                      <a:moveTo>
                        <a:pt x="1105491" y="1231"/>
                      </a:moveTo>
                      <a:lnTo>
                        <a:pt x="1098910" y="102675"/>
                      </a:lnTo>
                      <a:cubicBezTo>
                        <a:pt x="965126" y="93997"/>
                        <a:pt x="833718" y="141090"/>
                        <a:pt x="735899" y="232769"/>
                      </a:cubicBezTo>
                      <a:cubicBezTo>
                        <a:pt x="686990" y="278609"/>
                        <a:pt x="648660" y="333549"/>
                        <a:pt x="622557" y="393788"/>
                      </a:cubicBezTo>
                      <a:lnTo>
                        <a:pt x="602275" y="457717"/>
                      </a:lnTo>
                      <a:lnTo>
                        <a:pt x="692863" y="467633"/>
                      </a:lnTo>
                      <a:cubicBezTo>
                        <a:pt x="792887" y="489142"/>
                        <a:pt x="892929" y="542355"/>
                        <a:pt x="976209" y="625635"/>
                      </a:cubicBezTo>
                      <a:cubicBezTo>
                        <a:pt x="1124262" y="773688"/>
                        <a:pt x="1177290" y="974717"/>
                        <a:pt x="1126088" y="1134441"/>
                      </a:cubicBezTo>
                      <a:lnTo>
                        <a:pt x="1110036" y="1169972"/>
                      </a:lnTo>
                      <a:lnTo>
                        <a:pt x="1074505" y="1186024"/>
                      </a:lnTo>
                      <a:cubicBezTo>
                        <a:pt x="934746" y="1230826"/>
                        <a:pt x="763363" y="1195827"/>
                        <a:pt x="623518" y="1087193"/>
                      </a:cubicBezTo>
                      <a:lnTo>
                        <a:pt x="572546" y="1042190"/>
                      </a:lnTo>
                      <a:lnTo>
                        <a:pt x="521574" y="1087193"/>
                      </a:lnTo>
                      <a:cubicBezTo>
                        <a:pt x="381728" y="1195827"/>
                        <a:pt x="210345" y="1230826"/>
                        <a:pt x="70586" y="1186025"/>
                      </a:cubicBezTo>
                      <a:lnTo>
                        <a:pt x="35056" y="1169972"/>
                      </a:lnTo>
                      <a:lnTo>
                        <a:pt x="19003" y="1134442"/>
                      </a:lnTo>
                      <a:cubicBezTo>
                        <a:pt x="-32199" y="974717"/>
                        <a:pt x="20829" y="773688"/>
                        <a:pt x="168882" y="625635"/>
                      </a:cubicBezTo>
                      <a:cubicBezTo>
                        <a:pt x="252162" y="542355"/>
                        <a:pt x="352204" y="489142"/>
                        <a:pt x="452228" y="467633"/>
                      </a:cubicBezTo>
                      <a:lnTo>
                        <a:pt x="494498" y="463006"/>
                      </a:lnTo>
                      <a:lnTo>
                        <a:pt x="529281" y="353370"/>
                      </a:lnTo>
                      <a:cubicBezTo>
                        <a:pt x="560856" y="280503"/>
                        <a:pt x="607221" y="214045"/>
                        <a:pt x="666383" y="158596"/>
                      </a:cubicBezTo>
                      <a:cubicBezTo>
                        <a:pt x="784707" y="47699"/>
                        <a:pt x="943662" y="-9267"/>
                        <a:pt x="1105491" y="1231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25ABB22-D937-4F6A-9E1D-316D662619B5}"/>
                </a:ext>
              </a:extLst>
            </p:cNvPr>
            <p:cNvSpPr/>
            <p:nvPr/>
          </p:nvSpPr>
          <p:spPr>
            <a:xfrm rot="2852156">
              <a:off x="1569211" y="1166184"/>
              <a:ext cx="1156828" cy="2367801"/>
            </a:xfrm>
            <a:custGeom>
              <a:avLst/>
              <a:gdLst>
                <a:gd name="connsiteX0" fmla="*/ 5773 w 1156828"/>
                <a:gd name="connsiteY0" fmla="*/ 28826 h 2367801"/>
                <a:gd name="connsiteX1" fmla="*/ 47884 w 1156828"/>
                <a:gd name="connsiteY1" fmla="*/ 1961 h 2367801"/>
                <a:gd name="connsiteX2" fmla="*/ 65128 w 1156828"/>
                <a:gd name="connsiteY2" fmla="*/ 5773 h 2367801"/>
                <a:gd name="connsiteX3" fmla="*/ 595784 w 1156828"/>
                <a:gd name="connsiteY3" fmla="*/ 837584 h 2367801"/>
                <a:gd name="connsiteX4" fmla="*/ 500788 w 1156828"/>
                <a:gd name="connsiteY4" fmla="*/ 234249 h 2367801"/>
                <a:gd name="connsiteX5" fmla="*/ 507130 w 1156828"/>
                <a:gd name="connsiteY5" fmla="*/ 225536 h 2367801"/>
                <a:gd name="connsiteX6" fmla="*/ 537238 w 1156828"/>
                <a:gd name="connsiteY6" fmla="*/ 220796 h 2367801"/>
                <a:gd name="connsiteX7" fmla="*/ 545951 w 1156828"/>
                <a:gd name="connsiteY7" fmla="*/ 227138 h 2367801"/>
                <a:gd name="connsiteX8" fmla="*/ 657160 w 1156828"/>
                <a:gd name="connsiteY8" fmla="*/ 933446 h 2367801"/>
                <a:gd name="connsiteX9" fmla="*/ 657042 w 1156828"/>
                <a:gd name="connsiteY9" fmla="*/ 933608 h 2367801"/>
                <a:gd name="connsiteX10" fmla="*/ 1153435 w 1156828"/>
                <a:gd name="connsiteY10" fmla="*/ 1711711 h 2367801"/>
                <a:gd name="connsiteX11" fmla="*/ 1154518 w 1156828"/>
                <a:gd name="connsiteY11" fmla="*/ 1717828 h 2367801"/>
                <a:gd name="connsiteX12" fmla="*/ 1156828 w 1156828"/>
                <a:gd name="connsiteY12" fmla="*/ 1723405 h 2367801"/>
                <a:gd name="connsiteX13" fmla="*/ 1156828 w 1156828"/>
                <a:gd name="connsiteY13" fmla="*/ 2353206 h 2367801"/>
                <a:gd name="connsiteX14" fmla="*/ 1142233 w 1156828"/>
                <a:gd name="connsiteY14" fmla="*/ 2367801 h 2367801"/>
                <a:gd name="connsiteX15" fmla="*/ 1083855 w 1156828"/>
                <a:gd name="connsiteY15" fmla="*/ 2367801 h 2367801"/>
                <a:gd name="connsiteX16" fmla="*/ 1069260 w 1156828"/>
                <a:gd name="connsiteY16" fmla="*/ 2353206 h 2367801"/>
                <a:gd name="connsiteX17" fmla="*/ 1069260 w 1156828"/>
                <a:gd name="connsiteY17" fmla="*/ 1723405 h 2367801"/>
                <a:gd name="connsiteX18" fmla="*/ 1070945 w 1156828"/>
                <a:gd name="connsiteY18" fmla="*/ 1721720 h 2367801"/>
                <a:gd name="connsiteX19" fmla="*/ 766299 w 1156828"/>
                <a:gd name="connsiteY19" fmla="*/ 1244183 h 2367801"/>
                <a:gd name="connsiteX20" fmla="*/ 763367 w 1156828"/>
                <a:gd name="connsiteY20" fmla="*/ 1247387 h 2367801"/>
                <a:gd name="connsiteX21" fmla="*/ 49057 w 1156828"/>
                <a:gd name="connsiteY21" fmla="*/ 1279024 h 2367801"/>
                <a:gd name="connsiteX22" fmla="*/ 41108 w 1156828"/>
                <a:gd name="connsiteY22" fmla="*/ 1271748 h 2367801"/>
                <a:gd name="connsiteX23" fmla="*/ 39759 w 1156828"/>
                <a:gd name="connsiteY23" fmla="*/ 1241299 h 2367801"/>
                <a:gd name="connsiteX24" fmla="*/ 47034 w 1156828"/>
                <a:gd name="connsiteY24" fmla="*/ 1233349 h 2367801"/>
                <a:gd name="connsiteX25" fmla="*/ 739814 w 1156828"/>
                <a:gd name="connsiteY25" fmla="*/ 1202667 h 2367801"/>
                <a:gd name="connsiteX26" fmla="*/ 1961 w 1156828"/>
                <a:gd name="connsiteY26" fmla="*/ 46071 h 2367801"/>
                <a:gd name="connsiteX27" fmla="*/ 5773 w 1156828"/>
                <a:gd name="connsiteY27" fmla="*/ 28826 h 2367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156828" h="2367801">
                  <a:moveTo>
                    <a:pt x="5773" y="28826"/>
                  </a:moveTo>
                  <a:lnTo>
                    <a:pt x="47884" y="1961"/>
                  </a:lnTo>
                  <a:cubicBezTo>
                    <a:pt x="53699" y="-1748"/>
                    <a:pt x="61419" y="-42"/>
                    <a:pt x="65128" y="5773"/>
                  </a:cubicBezTo>
                  <a:lnTo>
                    <a:pt x="595784" y="837584"/>
                  </a:lnTo>
                  <a:lnTo>
                    <a:pt x="500788" y="234249"/>
                  </a:lnTo>
                  <a:cubicBezTo>
                    <a:pt x="500133" y="230092"/>
                    <a:pt x="502973" y="226191"/>
                    <a:pt x="507130" y="225536"/>
                  </a:cubicBezTo>
                  <a:lnTo>
                    <a:pt x="537238" y="220796"/>
                  </a:lnTo>
                  <a:cubicBezTo>
                    <a:pt x="541395" y="220141"/>
                    <a:pt x="545296" y="222981"/>
                    <a:pt x="545951" y="227138"/>
                  </a:cubicBezTo>
                  <a:lnTo>
                    <a:pt x="657160" y="933446"/>
                  </a:lnTo>
                  <a:lnTo>
                    <a:pt x="657042" y="933608"/>
                  </a:lnTo>
                  <a:lnTo>
                    <a:pt x="1153435" y="1711711"/>
                  </a:lnTo>
                  <a:lnTo>
                    <a:pt x="1154518" y="1717828"/>
                  </a:lnTo>
                  <a:lnTo>
                    <a:pt x="1156828" y="1723405"/>
                  </a:lnTo>
                  <a:lnTo>
                    <a:pt x="1156828" y="2353206"/>
                  </a:lnTo>
                  <a:cubicBezTo>
                    <a:pt x="1156828" y="2361267"/>
                    <a:pt x="1150294" y="2367801"/>
                    <a:pt x="1142233" y="2367801"/>
                  </a:cubicBezTo>
                  <a:lnTo>
                    <a:pt x="1083855" y="2367801"/>
                  </a:lnTo>
                  <a:cubicBezTo>
                    <a:pt x="1075794" y="2367801"/>
                    <a:pt x="1069260" y="2361267"/>
                    <a:pt x="1069260" y="2353206"/>
                  </a:cubicBezTo>
                  <a:lnTo>
                    <a:pt x="1069260" y="1723405"/>
                  </a:lnTo>
                  <a:lnTo>
                    <a:pt x="1070945" y="1721720"/>
                  </a:lnTo>
                  <a:lnTo>
                    <a:pt x="766299" y="1244183"/>
                  </a:lnTo>
                  <a:lnTo>
                    <a:pt x="763367" y="1247387"/>
                  </a:lnTo>
                  <a:lnTo>
                    <a:pt x="49057" y="1279024"/>
                  </a:lnTo>
                  <a:cubicBezTo>
                    <a:pt x="44853" y="1279210"/>
                    <a:pt x="41294" y="1275952"/>
                    <a:pt x="41108" y="1271748"/>
                  </a:cubicBezTo>
                  <a:lnTo>
                    <a:pt x="39759" y="1241299"/>
                  </a:lnTo>
                  <a:cubicBezTo>
                    <a:pt x="39573" y="1237095"/>
                    <a:pt x="42831" y="1233536"/>
                    <a:pt x="47034" y="1233349"/>
                  </a:cubicBezTo>
                  <a:lnTo>
                    <a:pt x="739814" y="1202667"/>
                  </a:lnTo>
                  <a:lnTo>
                    <a:pt x="1961" y="46071"/>
                  </a:lnTo>
                  <a:cubicBezTo>
                    <a:pt x="-1749" y="40256"/>
                    <a:pt x="-42" y="32536"/>
                    <a:pt x="5773" y="2882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F0BBB95-6EEC-4751-95AA-56B8898D5DF7}"/>
                </a:ext>
              </a:extLst>
            </p:cNvPr>
            <p:cNvGrpSpPr/>
            <p:nvPr/>
          </p:nvGrpSpPr>
          <p:grpSpPr>
            <a:xfrm rot="1800000">
              <a:off x="985980" y="1917205"/>
              <a:ext cx="710526" cy="1235140"/>
              <a:chOff x="1295400" y="352572"/>
              <a:chExt cx="2338528" cy="4065168"/>
            </a:xfrm>
          </p:grpSpPr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9A652073-2BF8-4A76-8C8B-F43C4CC84AF4}"/>
                  </a:ext>
                </a:extLst>
              </p:cNvPr>
              <p:cNvSpPr/>
              <p:nvPr/>
            </p:nvSpPr>
            <p:spPr>
              <a:xfrm rot="19800000">
                <a:off x="2457324" y="3074750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16578197-A524-428C-A964-CBBB1EB711B0}"/>
                  </a:ext>
                </a:extLst>
              </p:cNvPr>
              <p:cNvSpPr/>
              <p:nvPr/>
            </p:nvSpPr>
            <p:spPr>
              <a:xfrm rot="1800000" flipH="1">
                <a:off x="1755534" y="3074748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51A5196-9AA2-4715-B05A-F02D5082D238}"/>
                  </a:ext>
                </a:extLst>
              </p:cNvPr>
              <p:cNvSpPr/>
              <p:nvPr/>
            </p:nvSpPr>
            <p:spPr>
              <a:xfrm>
                <a:off x="1979845" y="3524250"/>
                <a:ext cx="960788" cy="863244"/>
              </a:xfrm>
              <a:custGeom>
                <a:avLst/>
                <a:gdLst>
                  <a:gd name="connsiteX0" fmla="*/ 409755 w 819509"/>
                  <a:gd name="connsiteY0" fmla="*/ 0 h 1112962"/>
                  <a:gd name="connsiteX1" fmla="*/ 461243 w 819509"/>
                  <a:gd name="connsiteY1" fmla="*/ 15983 h 1112962"/>
                  <a:gd name="connsiteX2" fmla="*/ 819509 w 819509"/>
                  <a:gd name="connsiteY2" fmla="*/ 556481 h 1112962"/>
                  <a:gd name="connsiteX3" fmla="*/ 461243 w 819509"/>
                  <a:gd name="connsiteY3" fmla="*/ 1096979 h 1112962"/>
                  <a:gd name="connsiteX4" fmla="*/ 409755 w 819509"/>
                  <a:gd name="connsiteY4" fmla="*/ 1112962 h 1112962"/>
                  <a:gd name="connsiteX5" fmla="*/ 358267 w 819509"/>
                  <a:gd name="connsiteY5" fmla="*/ 1096979 h 1112962"/>
                  <a:gd name="connsiteX6" fmla="*/ 0 w 819509"/>
                  <a:gd name="connsiteY6" fmla="*/ 556481 h 1112962"/>
                  <a:gd name="connsiteX7" fmla="*/ 358267 w 819509"/>
                  <a:gd name="connsiteY7" fmla="*/ 15983 h 111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509" h="1112962">
                    <a:moveTo>
                      <a:pt x="409755" y="0"/>
                    </a:moveTo>
                    <a:lnTo>
                      <a:pt x="461243" y="15983"/>
                    </a:lnTo>
                    <a:cubicBezTo>
                      <a:pt x="671781" y="105033"/>
                      <a:pt x="819509" y="313505"/>
                      <a:pt x="819509" y="556481"/>
                    </a:cubicBezTo>
                    <a:cubicBezTo>
                      <a:pt x="819509" y="799457"/>
                      <a:pt x="671781" y="1007929"/>
                      <a:pt x="461243" y="1096979"/>
                    </a:cubicBezTo>
                    <a:lnTo>
                      <a:pt x="409755" y="1112962"/>
                    </a:lnTo>
                    <a:lnTo>
                      <a:pt x="358267" y="1096979"/>
                    </a:lnTo>
                    <a:cubicBezTo>
                      <a:pt x="147728" y="1007929"/>
                      <a:pt x="0" y="799457"/>
                      <a:pt x="0" y="556481"/>
                    </a:cubicBezTo>
                    <a:cubicBezTo>
                      <a:pt x="0" y="313505"/>
                      <a:pt x="147728" y="105033"/>
                      <a:pt x="358267" y="15983"/>
                    </a:cubicBezTo>
                    <a:close/>
                  </a:path>
                </a:pathLst>
              </a:cu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D1DF46-D419-4CF7-BCD5-A600C3EDD0DE}"/>
                  </a:ext>
                </a:extLst>
              </p:cNvPr>
              <p:cNvSpPr/>
              <p:nvPr/>
            </p:nvSpPr>
            <p:spPr>
              <a:xfrm>
                <a:off x="1295400" y="937775"/>
                <a:ext cx="2338528" cy="3151624"/>
              </a:xfrm>
              <a:custGeom>
                <a:avLst/>
                <a:gdLst>
                  <a:gd name="connsiteX0" fmla="*/ 1164840 w 2338528"/>
                  <a:gd name="connsiteY0" fmla="*/ 0 h 3151624"/>
                  <a:gd name="connsiteX1" fmla="*/ 1657351 w 2338528"/>
                  <a:gd name="connsiteY1" fmla="*/ 492511 h 3151624"/>
                  <a:gd name="connsiteX2" fmla="*/ 1657350 w 2338528"/>
                  <a:gd name="connsiteY2" fmla="*/ 2250565 h 3151624"/>
                  <a:gd name="connsiteX3" fmla="*/ 1662331 w 2338528"/>
                  <a:gd name="connsiteY3" fmla="*/ 2260891 h 3151624"/>
                  <a:gd name="connsiteX4" fmla="*/ 2338527 w 2338528"/>
                  <a:gd name="connsiteY4" fmla="*/ 2810421 h 3151624"/>
                  <a:gd name="connsiteX5" fmla="*/ 2338528 w 2338528"/>
                  <a:gd name="connsiteY5" fmla="*/ 2810423 h 3151624"/>
                  <a:gd name="connsiteX6" fmla="*/ 1271331 w 2338528"/>
                  <a:gd name="connsiteY6" fmla="*/ 2962408 h 3151624"/>
                  <a:gd name="connsiteX7" fmla="*/ 1169263 w 2338528"/>
                  <a:gd name="connsiteY7" fmla="*/ 2815925 h 3151624"/>
                  <a:gd name="connsiteX8" fmla="*/ 1067198 w 2338528"/>
                  <a:gd name="connsiteY8" fmla="*/ 2962403 h 3151624"/>
                  <a:gd name="connsiteX9" fmla="*/ 0 w 2338528"/>
                  <a:gd name="connsiteY9" fmla="*/ 2810418 h 3151624"/>
                  <a:gd name="connsiteX10" fmla="*/ 1 w 2338528"/>
                  <a:gd name="connsiteY10" fmla="*/ 2810416 h 3151624"/>
                  <a:gd name="connsiteX11" fmla="*/ 676198 w 2338528"/>
                  <a:gd name="connsiteY11" fmla="*/ 2260886 h 3151624"/>
                  <a:gd name="connsiteX12" fmla="*/ 678422 w 2338528"/>
                  <a:gd name="connsiteY12" fmla="*/ 2256274 h 3151624"/>
                  <a:gd name="connsiteX13" fmla="*/ 672329 w 2338528"/>
                  <a:gd name="connsiteY13" fmla="*/ 2256274 h 3151624"/>
                  <a:gd name="connsiteX14" fmla="*/ 672329 w 2338528"/>
                  <a:gd name="connsiteY14" fmla="*/ 492511 h 3151624"/>
                  <a:gd name="connsiteX15" fmla="*/ 1164840 w 2338528"/>
                  <a:gd name="connsiteY15" fmla="*/ 0 h 315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8528" h="3151624">
                    <a:moveTo>
                      <a:pt x="1164840" y="0"/>
                    </a:moveTo>
                    <a:cubicBezTo>
                      <a:pt x="1436846" y="0"/>
                      <a:pt x="1657351" y="220505"/>
                      <a:pt x="1657351" y="492511"/>
                    </a:cubicBezTo>
                    <a:lnTo>
                      <a:pt x="1657350" y="2250565"/>
                    </a:lnTo>
                    <a:lnTo>
                      <a:pt x="1662331" y="2260891"/>
                    </a:lnTo>
                    <a:cubicBezTo>
                      <a:pt x="1815941" y="2547599"/>
                      <a:pt x="2049074" y="2745210"/>
                      <a:pt x="2338527" y="2810421"/>
                    </a:cubicBezTo>
                    <a:lnTo>
                      <a:pt x="2338528" y="2810423"/>
                    </a:lnTo>
                    <a:cubicBezTo>
                      <a:pt x="1984476" y="3207106"/>
                      <a:pt x="1539069" y="3258077"/>
                      <a:pt x="1271331" y="2962408"/>
                    </a:cubicBezTo>
                    <a:lnTo>
                      <a:pt x="1169263" y="2815925"/>
                    </a:lnTo>
                    <a:lnTo>
                      <a:pt x="1067198" y="2962403"/>
                    </a:lnTo>
                    <a:cubicBezTo>
                      <a:pt x="799460" y="3258072"/>
                      <a:pt x="354052" y="3207101"/>
                      <a:pt x="0" y="2810418"/>
                    </a:cubicBezTo>
                    <a:lnTo>
                      <a:pt x="1" y="2810416"/>
                    </a:lnTo>
                    <a:cubicBezTo>
                      <a:pt x="289454" y="2745205"/>
                      <a:pt x="522587" y="2547594"/>
                      <a:pt x="676198" y="2260886"/>
                    </a:cubicBezTo>
                    <a:lnTo>
                      <a:pt x="678422" y="2256274"/>
                    </a:lnTo>
                    <a:lnTo>
                      <a:pt x="672329" y="2256274"/>
                    </a:lnTo>
                    <a:lnTo>
                      <a:pt x="672329" y="492511"/>
                    </a:lnTo>
                    <a:cubicBezTo>
                      <a:pt x="672329" y="220505"/>
                      <a:pt x="892834" y="0"/>
                      <a:pt x="1164840" y="0"/>
                    </a:cubicBezTo>
                    <a:close/>
                  </a:path>
                </a:pathLst>
              </a:custGeom>
              <a:solidFill>
                <a:srgbClr val="E0C1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BC9CAFB-D8F9-49B7-A7C2-C86556F143D4}"/>
                  </a:ext>
                </a:extLst>
              </p:cNvPr>
              <p:cNvSpPr/>
              <p:nvPr/>
            </p:nvSpPr>
            <p:spPr>
              <a:xfrm>
                <a:off x="1866502" y="352572"/>
                <a:ext cx="1145091" cy="1205027"/>
              </a:xfrm>
              <a:custGeom>
                <a:avLst/>
                <a:gdLst>
                  <a:gd name="connsiteX0" fmla="*/ 1105491 w 1145091"/>
                  <a:gd name="connsiteY0" fmla="*/ 1231 h 1205027"/>
                  <a:gd name="connsiteX1" fmla="*/ 1098910 w 1145091"/>
                  <a:gd name="connsiteY1" fmla="*/ 102675 h 1205027"/>
                  <a:gd name="connsiteX2" fmla="*/ 735899 w 1145091"/>
                  <a:gd name="connsiteY2" fmla="*/ 232769 h 1205027"/>
                  <a:gd name="connsiteX3" fmla="*/ 622557 w 1145091"/>
                  <a:gd name="connsiteY3" fmla="*/ 393788 h 1205027"/>
                  <a:gd name="connsiteX4" fmla="*/ 602275 w 1145091"/>
                  <a:gd name="connsiteY4" fmla="*/ 457717 h 1205027"/>
                  <a:gd name="connsiteX5" fmla="*/ 692863 w 1145091"/>
                  <a:gd name="connsiteY5" fmla="*/ 467633 h 1205027"/>
                  <a:gd name="connsiteX6" fmla="*/ 976209 w 1145091"/>
                  <a:gd name="connsiteY6" fmla="*/ 625635 h 1205027"/>
                  <a:gd name="connsiteX7" fmla="*/ 1126088 w 1145091"/>
                  <a:gd name="connsiteY7" fmla="*/ 1134441 h 1205027"/>
                  <a:gd name="connsiteX8" fmla="*/ 1110036 w 1145091"/>
                  <a:gd name="connsiteY8" fmla="*/ 1169972 h 1205027"/>
                  <a:gd name="connsiteX9" fmla="*/ 1074505 w 1145091"/>
                  <a:gd name="connsiteY9" fmla="*/ 1186024 h 1205027"/>
                  <a:gd name="connsiteX10" fmla="*/ 623518 w 1145091"/>
                  <a:gd name="connsiteY10" fmla="*/ 1087193 h 1205027"/>
                  <a:gd name="connsiteX11" fmla="*/ 572546 w 1145091"/>
                  <a:gd name="connsiteY11" fmla="*/ 1042190 h 1205027"/>
                  <a:gd name="connsiteX12" fmla="*/ 521574 w 1145091"/>
                  <a:gd name="connsiteY12" fmla="*/ 1087193 h 1205027"/>
                  <a:gd name="connsiteX13" fmla="*/ 70586 w 1145091"/>
                  <a:gd name="connsiteY13" fmla="*/ 1186025 h 1205027"/>
                  <a:gd name="connsiteX14" fmla="*/ 35056 w 1145091"/>
                  <a:gd name="connsiteY14" fmla="*/ 1169972 h 1205027"/>
                  <a:gd name="connsiteX15" fmla="*/ 19003 w 1145091"/>
                  <a:gd name="connsiteY15" fmla="*/ 1134442 h 1205027"/>
                  <a:gd name="connsiteX16" fmla="*/ 168882 w 1145091"/>
                  <a:gd name="connsiteY16" fmla="*/ 625635 h 1205027"/>
                  <a:gd name="connsiteX17" fmla="*/ 452228 w 1145091"/>
                  <a:gd name="connsiteY17" fmla="*/ 467633 h 1205027"/>
                  <a:gd name="connsiteX18" fmla="*/ 494498 w 1145091"/>
                  <a:gd name="connsiteY18" fmla="*/ 463006 h 1205027"/>
                  <a:gd name="connsiteX19" fmla="*/ 529281 w 1145091"/>
                  <a:gd name="connsiteY19" fmla="*/ 353370 h 1205027"/>
                  <a:gd name="connsiteX20" fmla="*/ 666383 w 1145091"/>
                  <a:gd name="connsiteY20" fmla="*/ 158596 h 1205027"/>
                  <a:gd name="connsiteX21" fmla="*/ 1105491 w 1145091"/>
                  <a:gd name="connsiteY21" fmla="*/ 1231 h 120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091" h="1205027">
                    <a:moveTo>
                      <a:pt x="1105491" y="1231"/>
                    </a:moveTo>
                    <a:lnTo>
                      <a:pt x="1098910" y="102675"/>
                    </a:lnTo>
                    <a:cubicBezTo>
                      <a:pt x="965126" y="93997"/>
                      <a:pt x="833718" y="141090"/>
                      <a:pt x="735899" y="232769"/>
                    </a:cubicBezTo>
                    <a:cubicBezTo>
                      <a:pt x="686990" y="278609"/>
                      <a:pt x="648660" y="333549"/>
                      <a:pt x="622557" y="393788"/>
                    </a:cubicBezTo>
                    <a:lnTo>
                      <a:pt x="602275" y="457717"/>
                    </a:lnTo>
                    <a:lnTo>
                      <a:pt x="692863" y="467633"/>
                    </a:lnTo>
                    <a:cubicBezTo>
                      <a:pt x="792887" y="489142"/>
                      <a:pt x="892929" y="542355"/>
                      <a:pt x="976209" y="625635"/>
                    </a:cubicBezTo>
                    <a:cubicBezTo>
                      <a:pt x="1124262" y="773688"/>
                      <a:pt x="1177290" y="974717"/>
                      <a:pt x="1126088" y="1134441"/>
                    </a:cubicBezTo>
                    <a:lnTo>
                      <a:pt x="1110036" y="1169972"/>
                    </a:lnTo>
                    <a:lnTo>
                      <a:pt x="1074505" y="1186024"/>
                    </a:lnTo>
                    <a:cubicBezTo>
                      <a:pt x="934746" y="1230826"/>
                      <a:pt x="763363" y="1195827"/>
                      <a:pt x="623518" y="1087193"/>
                    </a:cubicBezTo>
                    <a:lnTo>
                      <a:pt x="572546" y="1042190"/>
                    </a:lnTo>
                    <a:lnTo>
                      <a:pt x="521574" y="1087193"/>
                    </a:lnTo>
                    <a:cubicBezTo>
                      <a:pt x="381728" y="1195827"/>
                      <a:pt x="210345" y="1230826"/>
                      <a:pt x="70586" y="1186025"/>
                    </a:cubicBezTo>
                    <a:lnTo>
                      <a:pt x="35056" y="1169972"/>
                    </a:lnTo>
                    <a:lnTo>
                      <a:pt x="19003" y="1134442"/>
                    </a:lnTo>
                    <a:cubicBezTo>
                      <a:pt x="-32199" y="974717"/>
                      <a:pt x="20829" y="773688"/>
                      <a:pt x="168882" y="625635"/>
                    </a:cubicBezTo>
                    <a:cubicBezTo>
                      <a:pt x="252162" y="542355"/>
                      <a:pt x="352204" y="489142"/>
                      <a:pt x="452228" y="467633"/>
                    </a:cubicBezTo>
                    <a:lnTo>
                      <a:pt x="494498" y="463006"/>
                    </a:lnTo>
                    <a:lnTo>
                      <a:pt x="529281" y="353370"/>
                    </a:lnTo>
                    <a:cubicBezTo>
                      <a:pt x="560856" y="280503"/>
                      <a:pt x="607221" y="214045"/>
                      <a:pt x="666383" y="158596"/>
                    </a:cubicBezTo>
                    <a:cubicBezTo>
                      <a:pt x="784707" y="47699"/>
                      <a:pt x="943662" y="-9267"/>
                      <a:pt x="1105491" y="12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32AE1C1-385E-4D61-A025-D841EDB85BA6}"/>
                </a:ext>
              </a:extLst>
            </p:cNvPr>
            <p:cNvGrpSpPr/>
            <p:nvPr/>
          </p:nvGrpSpPr>
          <p:grpSpPr>
            <a:xfrm rot="19800000" flipH="1">
              <a:off x="1876710" y="1890752"/>
              <a:ext cx="710526" cy="1235140"/>
              <a:chOff x="1295400" y="352572"/>
              <a:chExt cx="2338528" cy="4065168"/>
            </a:xfrm>
          </p:grpSpPr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D18C936A-D338-4288-B424-DA34A77A90A4}"/>
                  </a:ext>
                </a:extLst>
              </p:cNvPr>
              <p:cNvSpPr/>
              <p:nvPr/>
            </p:nvSpPr>
            <p:spPr>
              <a:xfrm rot="19800000">
                <a:off x="2457324" y="3074750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月 17">
                <a:extLst>
                  <a:ext uri="{FF2B5EF4-FFF2-40B4-BE49-F238E27FC236}">
                    <a16:creationId xmlns:a16="http://schemas.microsoft.com/office/drawing/2014/main" id="{17DD3831-D100-464D-B028-8B50E6F25FF0}"/>
                  </a:ext>
                </a:extLst>
              </p:cNvPr>
              <p:cNvSpPr/>
              <p:nvPr/>
            </p:nvSpPr>
            <p:spPr>
              <a:xfrm rot="1800000" flipH="1">
                <a:off x="1755534" y="3074748"/>
                <a:ext cx="721490" cy="1342990"/>
              </a:xfrm>
              <a:prstGeom prst="moon">
                <a:avLst>
                  <a:gd name="adj" fmla="val 87500"/>
                </a:avLst>
              </a:pr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4595747-AD09-465D-A7FF-91C5A4502431}"/>
                  </a:ext>
                </a:extLst>
              </p:cNvPr>
              <p:cNvSpPr/>
              <p:nvPr/>
            </p:nvSpPr>
            <p:spPr>
              <a:xfrm>
                <a:off x="1979845" y="3524250"/>
                <a:ext cx="960788" cy="863244"/>
              </a:xfrm>
              <a:custGeom>
                <a:avLst/>
                <a:gdLst>
                  <a:gd name="connsiteX0" fmla="*/ 409755 w 819509"/>
                  <a:gd name="connsiteY0" fmla="*/ 0 h 1112962"/>
                  <a:gd name="connsiteX1" fmla="*/ 461243 w 819509"/>
                  <a:gd name="connsiteY1" fmla="*/ 15983 h 1112962"/>
                  <a:gd name="connsiteX2" fmla="*/ 819509 w 819509"/>
                  <a:gd name="connsiteY2" fmla="*/ 556481 h 1112962"/>
                  <a:gd name="connsiteX3" fmla="*/ 461243 w 819509"/>
                  <a:gd name="connsiteY3" fmla="*/ 1096979 h 1112962"/>
                  <a:gd name="connsiteX4" fmla="*/ 409755 w 819509"/>
                  <a:gd name="connsiteY4" fmla="*/ 1112962 h 1112962"/>
                  <a:gd name="connsiteX5" fmla="*/ 358267 w 819509"/>
                  <a:gd name="connsiteY5" fmla="*/ 1096979 h 1112962"/>
                  <a:gd name="connsiteX6" fmla="*/ 0 w 819509"/>
                  <a:gd name="connsiteY6" fmla="*/ 556481 h 1112962"/>
                  <a:gd name="connsiteX7" fmla="*/ 358267 w 819509"/>
                  <a:gd name="connsiteY7" fmla="*/ 15983 h 111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509" h="1112962">
                    <a:moveTo>
                      <a:pt x="409755" y="0"/>
                    </a:moveTo>
                    <a:lnTo>
                      <a:pt x="461243" y="15983"/>
                    </a:lnTo>
                    <a:cubicBezTo>
                      <a:pt x="671781" y="105033"/>
                      <a:pt x="819509" y="313505"/>
                      <a:pt x="819509" y="556481"/>
                    </a:cubicBezTo>
                    <a:cubicBezTo>
                      <a:pt x="819509" y="799457"/>
                      <a:pt x="671781" y="1007929"/>
                      <a:pt x="461243" y="1096979"/>
                    </a:cubicBezTo>
                    <a:lnTo>
                      <a:pt x="409755" y="1112962"/>
                    </a:lnTo>
                    <a:lnTo>
                      <a:pt x="358267" y="1096979"/>
                    </a:lnTo>
                    <a:cubicBezTo>
                      <a:pt x="147728" y="1007929"/>
                      <a:pt x="0" y="799457"/>
                      <a:pt x="0" y="556481"/>
                    </a:cubicBezTo>
                    <a:cubicBezTo>
                      <a:pt x="0" y="313505"/>
                      <a:pt x="147728" y="105033"/>
                      <a:pt x="358267" y="15983"/>
                    </a:cubicBezTo>
                    <a:close/>
                  </a:path>
                </a:pathLst>
              </a:custGeom>
              <a:solidFill>
                <a:srgbClr val="CC66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57D9927-3D53-49FD-A511-9479E2359550}"/>
                  </a:ext>
                </a:extLst>
              </p:cNvPr>
              <p:cNvSpPr/>
              <p:nvPr/>
            </p:nvSpPr>
            <p:spPr>
              <a:xfrm>
                <a:off x="1295400" y="937775"/>
                <a:ext cx="2338528" cy="3151624"/>
              </a:xfrm>
              <a:custGeom>
                <a:avLst/>
                <a:gdLst>
                  <a:gd name="connsiteX0" fmla="*/ 1164840 w 2338528"/>
                  <a:gd name="connsiteY0" fmla="*/ 0 h 3151624"/>
                  <a:gd name="connsiteX1" fmla="*/ 1657351 w 2338528"/>
                  <a:gd name="connsiteY1" fmla="*/ 492511 h 3151624"/>
                  <a:gd name="connsiteX2" fmla="*/ 1657350 w 2338528"/>
                  <a:gd name="connsiteY2" fmla="*/ 2250565 h 3151624"/>
                  <a:gd name="connsiteX3" fmla="*/ 1662331 w 2338528"/>
                  <a:gd name="connsiteY3" fmla="*/ 2260891 h 3151624"/>
                  <a:gd name="connsiteX4" fmla="*/ 2338527 w 2338528"/>
                  <a:gd name="connsiteY4" fmla="*/ 2810421 h 3151624"/>
                  <a:gd name="connsiteX5" fmla="*/ 2338528 w 2338528"/>
                  <a:gd name="connsiteY5" fmla="*/ 2810423 h 3151624"/>
                  <a:gd name="connsiteX6" fmla="*/ 1271331 w 2338528"/>
                  <a:gd name="connsiteY6" fmla="*/ 2962408 h 3151624"/>
                  <a:gd name="connsiteX7" fmla="*/ 1169263 w 2338528"/>
                  <a:gd name="connsiteY7" fmla="*/ 2815925 h 3151624"/>
                  <a:gd name="connsiteX8" fmla="*/ 1067198 w 2338528"/>
                  <a:gd name="connsiteY8" fmla="*/ 2962403 h 3151624"/>
                  <a:gd name="connsiteX9" fmla="*/ 0 w 2338528"/>
                  <a:gd name="connsiteY9" fmla="*/ 2810418 h 3151624"/>
                  <a:gd name="connsiteX10" fmla="*/ 1 w 2338528"/>
                  <a:gd name="connsiteY10" fmla="*/ 2810416 h 3151624"/>
                  <a:gd name="connsiteX11" fmla="*/ 676198 w 2338528"/>
                  <a:gd name="connsiteY11" fmla="*/ 2260886 h 3151624"/>
                  <a:gd name="connsiteX12" fmla="*/ 678422 w 2338528"/>
                  <a:gd name="connsiteY12" fmla="*/ 2256274 h 3151624"/>
                  <a:gd name="connsiteX13" fmla="*/ 672329 w 2338528"/>
                  <a:gd name="connsiteY13" fmla="*/ 2256274 h 3151624"/>
                  <a:gd name="connsiteX14" fmla="*/ 672329 w 2338528"/>
                  <a:gd name="connsiteY14" fmla="*/ 492511 h 3151624"/>
                  <a:gd name="connsiteX15" fmla="*/ 1164840 w 2338528"/>
                  <a:gd name="connsiteY15" fmla="*/ 0 h 315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8528" h="3151624">
                    <a:moveTo>
                      <a:pt x="1164840" y="0"/>
                    </a:moveTo>
                    <a:cubicBezTo>
                      <a:pt x="1436846" y="0"/>
                      <a:pt x="1657351" y="220505"/>
                      <a:pt x="1657351" y="492511"/>
                    </a:cubicBezTo>
                    <a:lnTo>
                      <a:pt x="1657350" y="2250565"/>
                    </a:lnTo>
                    <a:lnTo>
                      <a:pt x="1662331" y="2260891"/>
                    </a:lnTo>
                    <a:cubicBezTo>
                      <a:pt x="1815941" y="2547599"/>
                      <a:pt x="2049074" y="2745210"/>
                      <a:pt x="2338527" y="2810421"/>
                    </a:cubicBezTo>
                    <a:lnTo>
                      <a:pt x="2338528" y="2810423"/>
                    </a:lnTo>
                    <a:cubicBezTo>
                      <a:pt x="1984476" y="3207106"/>
                      <a:pt x="1539069" y="3258077"/>
                      <a:pt x="1271331" y="2962408"/>
                    </a:cubicBezTo>
                    <a:lnTo>
                      <a:pt x="1169263" y="2815925"/>
                    </a:lnTo>
                    <a:lnTo>
                      <a:pt x="1067198" y="2962403"/>
                    </a:lnTo>
                    <a:cubicBezTo>
                      <a:pt x="799460" y="3258072"/>
                      <a:pt x="354052" y="3207101"/>
                      <a:pt x="0" y="2810418"/>
                    </a:cubicBezTo>
                    <a:lnTo>
                      <a:pt x="1" y="2810416"/>
                    </a:lnTo>
                    <a:cubicBezTo>
                      <a:pt x="289454" y="2745205"/>
                      <a:pt x="522587" y="2547594"/>
                      <a:pt x="676198" y="2260886"/>
                    </a:cubicBezTo>
                    <a:lnTo>
                      <a:pt x="678422" y="2256274"/>
                    </a:lnTo>
                    <a:lnTo>
                      <a:pt x="672329" y="2256274"/>
                    </a:lnTo>
                    <a:lnTo>
                      <a:pt x="672329" y="492511"/>
                    </a:lnTo>
                    <a:cubicBezTo>
                      <a:pt x="672329" y="220505"/>
                      <a:pt x="892834" y="0"/>
                      <a:pt x="1164840" y="0"/>
                    </a:cubicBezTo>
                    <a:close/>
                  </a:path>
                </a:pathLst>
              </a:custGeom>
              <a:solidFill>
                <a:srgbClr val="E0C1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194585CF-E481-4D5B-859F-B9429C88E6B7}"/>
                  </a:ext>
                </a:extLst>
              </p:cNvPr>
              <p:cNvSpPr/>
              <p:nvPr/>
            </p:nvSpPr>
            <p:spPr>
              <a:xfrm>
                <a:off x="1866502" y="352572"/>
                <a:ext cx="1145091" cy="1205027"/>
              </a:xfrm>
              <a:custGeom>
                <a:avLst/>
                <a:gdLst>
                  <a:gd name="connsiteX0" fmla="*/ 1105491 w 1145091"/>
                  <a:gd name="connsiteY0" fmla="*/ 1231 h 1205027"/>
                  <a:gd name="connsiteX1" fmla="*/ 1098910 w 1145091"/>
                  <a:gd name="connsiteY1" fmla="*/ 102675 h 1205027"/>
                  <a:gd name="connsiteX2" fmla="*/ 735899 w 1145091"/>
                  <a:gd name="connsiteY2" fmla="*/ 232769 h 1205027"/>
                  <a:gd name="connsiteX3" fmla="*/ 622557 w 1145091"/>
                  <a:gd name="connsiteY3" fmla="*/ 393788 h 1205027"/>
                  <a:gd name="connsiteX4" fmla="*/ 602275 w 1145091"/>
                  <a:gd name="connsiteY4" fmla="*/ 457717 h 1205027"/>
                  <a:gd name="connsiteX5" fmla="*/ 692863 w 1145091"/>
                  <a:gd name="connsiteY5" fmla="*/ 467633 h 1205027"/>
                  <a:gd name="connsiteX6" fmla="*/ 976209 w 1145091"/>
                  <a:gd name="connsiteY6" fmla="*/ 625635 h 1205027"/>
                  <a:gd name="connsiteX7" fmla="*/ 1126088 w 1145091"/>
                  <a:gd name="connsiteY7" fmla="*/ 1134441 h 1205027"/>
                  <a:gd name="connsiteX8" fmla="*/ 1110036 w 1145091"/>
                  <a:gd name="connsiteY8" fmla="*/ 1169972 h 1205027"/>
                  <a:gd name="connsiteX9" fmla="*/ 1074505 w 1145091"/>
                  <a:gd name="connsiteY9" fmla="*/ 1186024 h 1205027"/>
                  <a:gd name="connsiteX10" fmla="*/ 623518 w 1145091"/>
                  <a:gd name="connsiteY10" fmla="*/ 1087193 h 1205027"/>
                  <a:gd name="connsiteX11" fmla="*/ 572546 w 1145091"/>
                  <a:gd name="connsiteY11" fmla="*/ 1042190 h 1205027"/>
                  <a:gd name="connsiteX12" fmla="*/ 521574 w 1145091"/>
                  <a:gd name="connsiteY12" fmla="*/ 1087193 h 1205027"/>
                  <a:gd name="connsiteX13" fmla="*/ 70586 w 1145091"/>
                  <a:gd name="connsiteY13" fmla="*/ 1186025 h 1205027"/>
                  <a:gd name="connsiteX14" fmla="*/ 35056 w 1145091"/>
                  <a:gd name="connsiteY14" fmla="*/ 1169972 h 1205027"/>
                  <a:gd name="connsiteX15" fmla="*/ 19003 w 1145091"/>
                  <a:gd name="connsiteY15" fmla="*/ 1134442 h 1205027"/>
                  <a:gd name="connsiteX16" fmla="*/ 168882 w 1145091"/>
                  <a:gd name="connsiteY16" fmla="*/ 625635 h 1205027"/>
                  <a:gd name="connsiteX17" fmla="*/ 452228 w 1145091"/>
                  <a:gd name="connsiteY17" fmla="*/ 467633 h 1205027"/>
                  <a:gd name="connsiteX18" fmla="*/ 494498 w 1145091"/>
                  <a:gd name="connsiteY18" fmla="*/ 463006 h 1205027"/>
                  <a:gd name="connsiteX19" fmla="*/ 529281 w 1145091"/>
                  <a:gd name="connsiteY19" fmla="*/ 353370 h 1205027"/>
                  <a:gd name="connsiteX20" fmla="*/ 666383 w 1145091"/>
                  <a:gd name="connsiteY20" fmla="*/ 158596 h 1205027"/>
                  <a:gd name="connsiteX21" fmla="*/ 1105491 w 1145091"/>
                  <a:gd name="connsiteY21" fmla="*/ 1231 h 120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45091" h="1205027">
                    <a:moveTo>
                      <a:pt x="1105491" y="1231"/>
                    </a:moveTo>
                    <a:lnTo>
                      <a:pt x="1098910" y="102675"/>
                    </a:lnTo>
                    <a:cubicBezTo>
                      <a:pt x="965126" y="93997"/>
                      <a:pt x="833718" y="141090"/>
                      <a:pt x="735899" y="232769"/>
                    </a:cubicBezTo>
                    <a:cubicBezTo>
                      <a:pt x="686990" y="278609"/>
                      <a:pt x="648660" y="333549"/>
                      <a:pt x="622557" y="393788"/>
                    </a:cubicBezTo>
                    <a:lnTo>
                      <a:pt x="602275" y="457717"/>
                    </a:lnTo>
                    <a:lnTo>
                      <a:pt x="692863" y="467633"/>
                    </a:lnTo>
                    <a:cubicBezTo>
                      <a:pt x="792887" y="489142"/>
                      <a:pt x="892929" y="542355"/>
                      <a:pt x="976209" y="625635"/>
                    </a:cubicBezTo>
                    <a:cubicBezTo>
                      <a:pt x="1124262" y="773688"/>
                      <a:pt x="1177290" y="974717"/>
                      <a:pt x="1126088" y="1134441"/>
                    </a:cubicBezTo>
                    <a:lnTo>
                      <a:pt x="1110036" y="1169972"/>
                    </a:lnTo>
                    <a:lnTo>
                      <a:pt x="1074505" y="1186024"/>
                    </a:lnTo>
                    <a:cubicBezTo>
                      <a:pt x="934746" y="1230826"/>
                      <a:pt x="763363" y="1195827"/>
                      <a:pt x="623518" y="1087193"/>
                    </a:cubicBezTo>
                    <a:lnTo>
                      <a:pt x="572546" y="1042190"/>
                    </a:lnTo>
                    <a:lnTo>
                      <a:pt x="521574" y="1087193"/>
                    </a:lnTo>
                    <a:cubicBezTo>
                      <a:pt x="381728" y="1195827"/>
                      <a:pt x="210345" y="1230826"/>
                      <a:pt x="70586" y="1186025"/>
                    </a:cubicBezTo>
                    <a:lnTo>
                      <a:pt x="35056" y="1169972"/>
                    </a:lnTo>
                    <a:lnTo>
                      <a:pt x="19003" y="1134442"/>
                    </a:lnTo>
                    <a:cubicBezTo>
                      <a:pt x="-32199" y="974717"/>
                      <a:pt x="20829" y="773688"/>
                      <a:pt x="168882" y="625635"/>
                    </a:cubicBezTo>
                    <a:cubicBezTo>
                      <a:pt x="252162" y="542355"/>
                      <a:pt x="352204" y="489142"/>
                      <a:pt x="452228" y="467633"/>
                    </a:cubicBezTo>
                    <a:lnTo>
                      <a:pt x="494498" y="463006"/>
                    </a:lnTo>
                    <a:lnTo>
                      <a:pt x="529281" y="353370"/>
                    </a:lnTo>
                    <a:cubicBezTo>
                      <a:pt x="560856" y="280503"/>
                      <a:pt x="607221" y="214045"/>
                      <a:pt x="666383" y="158596"/>
                    </a:cubicBezTo>
                    <a:cubicBezTo>
                      <a:pt x="784707" y="47699"/>
                      <a:pt x="943662" y="-9267"/>
                      <a:pt x="1105491" y="123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25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463690" y="2459504"/>
            <a:ext cx="112646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ム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第６問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320046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　つ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B8417B5-01BF-4461-ADE2-8A43AD9F1D37}"/>
              </a:ext>
            </a:extLst>
          </p:cNvPr>
          <p:cNvSpPr txBox="1"/>
          <p:nvPr/>
        </p:nvSpPr>
        <p:spPr>
          <a:xfrm>
            <a:off x="1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　つ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A4090D1-5A37-43B9-BA0B-92C3CE50C270}"/>
              </a:ext>
            </a:extLst>
          </p:cNvPr>
          <p:cNvGrpSpPr/>
          <p:nvPr/>
        </p:nvGrpSpPr>
        <p:grpSpPr>
          <a:xfrm>
            <a:off x="8708082" y="3045325"/>
            <a:ext cx="2778784" cy="3005809"/>
            <a:chOff x="3823898" y="3812817"/>
            <a:chExt cx="2377236" cy="2571455"/>
          </a:xfrm>
        </p:grpSpPr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8DCB03B2-9716-4CB2-9AB8-69348E82C007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669E34D5-7531-4297-8FDE-2A777E44E96D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DF96BFA-8FB6-47D6-867A-134D7F696415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EB951766-FDE5-4BAA-801B-19B5ED16089A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847E7F6-1184-4426-ADC0-1B84EC33471F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475B695-CCCA-4739-B0DE-F11792557FD5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79C5755-D6F5-4439-AF69-E2B8ACE88524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91B0AB81-E15F-4C15-B4B3-2D9C6C106248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8A1ABAA-7ADE-4AB7-AEC6-C43A585BBDFA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3B495A8-79E2-4C2D-8884-9E990B8DEEEA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EAF007D-D3F3-4CC6-97FE-1AF796687305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21FA9845-68F3-442C-BB6E-5EAB6F04CD85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714FABB-A61F-4089-BA96-AC8649ED0415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2D7B2F01-8942-4433-A63C-2F21682AE219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15F271C8-C8D3-40A0-A44C-E5462517EADB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4546CE1-9214-4EE2-84B5-F719DB982A14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85061C6-21C6-44E2-8EE7-4C8C8096953C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55F04A5-8253-4F6F-83FA-01D40D0BDDFB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6EC5A4A-76EB-4886-9DBF-F1D0A265C07E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1EB7EA4-D82F-4FE3-AC90-04477E2D9224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957CE4F4-F41A-4CCE-A740-6E102BCF5161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186D8FC-82BB-47A4-9201-B5C455B5C769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04B59C16-B22C-4EC1-8DFB-42E27B566C9C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C37FC95-B331-4C68-B7BD-DB41104C95D1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BAD44CE-9622-4E57-AA59-DC94AACA4F59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030AEDB-59F5-42FC-9C28-A2CF7D4B7106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8BC26AFF-5540-4A8F-9579-5AB434448602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753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463690" y="2459504"/>
            <a:ext cx="112646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ツ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第７問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297463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さくら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FCADDF33-B9C2-4F86-9010-38F687499DA3}"/>
              </a:ext>
            </a:extLst>
          </p:cNvPr>
          <p:cNvGrpSpPr/>
          <p:nvPr/>
        </p:nvGrpSpPr>
        <p:grpSpPr>
          <a:xfrm>
            <a:off x="554750" y="3103418"/>
            <a:ext cx="3033425" cy="2455834"/>
            <a:chOff x="1359522" y="1470710"/>
            <a:chExt cx="2946330" cy="2385322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3BADE897-EA3F-43E1-BF22-8C93A556E6F8}"/>
                </a:ext>
              </a:extLst>
            </p:cNvPr>
            <p:cNvGrpSpPr/>
            <p:nvPr/>
          </p:nvGrpSpPr>
          <p:grpSpPr>
            <a:xfrm rot="20877590">
              <a:off x="1359522" y="2143760"/>
              <a:ext cx="1369820" cy="1443012"/>
              <a:chOff x="1025779" y="1063466"/>
              <a:chExt cx="3497622" cy="3300610"/>
            </a:xfrm>
          </p:grpSpPr>
          <p:sp>
            <p:nvSpPr>
              <p:cNvPr id="301" name="星: 6 pt 300">
                <a:extLst>
                  <a:ext uri="{FF2B5EF4-FFF2-40B4-BE49-F238E27FC236}">
                    <a16:creationId xmlns:a16="http://schemas.microsoft.com/office/drawing/2014/main" id="{CDC15F66-6583-46C3-988B-71361BFAB3FE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2296639-719A-4014-A427-06A391CBDE19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B4CE56F-9D4C-493B-9D03-B1C3A7CC3836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AE39300A-698C-49FD-A62F-9380824B7CAB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851051B2-DC4E-4D61-A87F-43ACA9723546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9F57EFA-4625-4D9D-873D-45DF9BAB8A7F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9F0CB2BF-D06B-40CE-AC0A-084500337784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DE226496-167D-4BE8-9B08-72CAE164B7BB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6539D297-94A4-4264-AB0A-8A486322A860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357" name="グループ化 356">
                      <a:extLst>
                        <a:ext uri="{FF2B5EF4-FFF2-40B4-BE49-F238E27FC236}">
                          <a16:creationId xmlns:a16="http://schemas.microsoft.com/office/drawing/2014/main" id="{BFFFC17C-3555-4634-8DFD-8A0E88F7414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65" name="グループ化 364">
                        <a:extLst>
                          <a:ext uri="{FF2B5EF4-FFF2-40B4-BE49-F238E27FC236}">
                            <a16:creationId xmlns:a16="http://schemas.microsoft.com/office/drawing/2014/main" id="{A3EF3B85-29C6-4E0F-AE7E-5E11A29D73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6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670D5B9-17D7-4EC3-8036-0D1C94B2F7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70" name="楕円 369">
                          <a:extLst>
                            <a:ext uri="{FF2B5EF4-FFF2-40B4-BE49-F238E27FC236}">
                              <a16:creationId xmlns:a16="http://schemas.microsoft.com/office/drawing/2014/main" id="{1A0C7D7C-093F-4E6A-B8E9-90B340CB7D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66" name="グループ化 365">
                        <a:extLst>
                          <a:ext uri="{FF2B5EF4-FFF2-40B4-BE49-F238E27FC236}">
                            <a16:creationId xmlns:a16="http://schemas.microsoft.com/office/drawing/2014/main" id="{D28321D5-9661-426D-93CF-1BE598AF5F2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6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694989B-4490-4AFB-BE2F-A5D74AE10E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68" name="楕円 367">
                          <a:extLst>
                            <a:ext uri="{FF2B5EF4-FFF2-40B4-BE49-F238E27FC236}">
                              <a16:creationId xmlns:a16="http://schemas.microsoft.com/office/drawing/2014/main" id="{502678E4-D348-45F9-8EE8-C3B383D0A4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58" name="グループ化 357">
                      <a:extLst>
                        <a:ext uri="{FF2B5EF4-FFF2-40B4-BE49-F238E27FC236}">
                          <a16:creationId xmlns:a16="http://schemas.microsoft.com/office/drawing/2014/main" id="{46C43A44-1FB2-4895-BD2D-F8B10DACED2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59" name="グループ化 358">
                        <a:extLst>
                          <a:ext uri="{FF2B5EF4-FFF2-40B4-BE49-F238E27FC236}">
                            <a16:creationId xmlns:a16="http://schemas.microsoft.com/office/drawing/2014/main" id="{73C928B3-4763-444A-8FDF-6F205E1F10F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6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571382A-3D39-4FF2-9C81-1F2A7AE4B0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64" name="楕円 363">
                          <a:extLst>
                            <a:ext uri="{FF2B5EF4-FFF2-40B4-BE49-F238E27FC236}">
                              <a16:creationId xmlns:a16="http://schemas.microsoft.com/office/drawing/2014/main" id="{A70B6489-B3D9-4C56-BB92-6FB29EA36D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60" name="グループ化 359">
                        <a:extLst>
                          <a:ext uri="{FF2B5EF4-FFF2-40B4-BE49-F238E27FC236}">
                            <a16:creationId xmlns:a16="http://schemas.microsoft.com/office/drawing/2014/main" id="{B9A296AC-8341-42D8-A45C-ADD5A1E2F7E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6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8A678F3-7CAE-4FCE-A46C-CBA64484E8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62" name="楕円 361">
                          <a:extLst>
                            <a:ext uri="{FF2B5EF4-FFF2-40B4-BE49-F238E27FC236}">
                              <a16:creationId xmlns:a16="http://schemas.microsoft.com/office/drawing/2014/main" id="{645315F1-9495-49E3-8AA4-132EE86DA0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6E4CBB5D-83F6-4D09-A828-23B48C3170AD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343" name="グループ化 342">
                      <a:extLst>
                        <a:ext uri="{FF2B5EF4-FFF2-40B4-BE49-F238E27FC236}">
                          <a16:creationId xmlns:a16="http://schemas.microsoft.com/office/drawing/2014/main" id="{CB49B545-D7C5-49B8-81AD-E1F8411383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51" name="グループ化 350">
                        <a:extLst>
                          <a:ext uri="{FF2B5EF4-FFF2-40B4-BE49-F238E27FC236}">
                            <a16:creationId xmlns:a16="http://schemas.microsoft.com/office/drawing/2014/main" id="{E0D6276D-AC49-4316-8DE3-D490AB8FDA2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5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D59FCA7-9DEF-4381-8D26-C4B7B992AE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56" name="楕円 355">
                          <a:extLst>
                            <a:ext uri="{FF2B5EF4-FFF2-40B4-BE49-F238E27FC236}">
                              <a16:creationId xmlns:a16="http://schemas.microsoft.com/office/drawing/2014/main" id="{2548E5EB-2CA0-43E3-9C15-83EBC5F539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52" name="グループ化 351">
                        <a:extLst>
                          <a:ext uri="{FF2B5EF4-FFF2-40B4-BE49-F238E27FC236}">
                            <a16:creationId xmlns:a16="http://schemas.microsoft.com/office/drawing/2014/main" id="{2F2DE7C9-7DFE-4FD7-B813-04F1016B1E4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5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452DE47-BE91-4548-921B-20C5C04A83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54" name="楕円 353">
                          <a:extLst>
                            <a:ext uri="{FF2B5EF4-FFF2-40B4-BE49-F238E27FC236}">
                              <a16:creationId xmlns:a16="http://schemas.microsoft.com/office/drawing/2014/main" id="{F1D8499E-9982-4255-ABBE-5E4E4826BE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44" name="グループ化 343">
                      <a:extLst>
                        <a:ext uri="{FF2B5EF4-FFF2-40B4-BE49-F238E27FC236}">
                          <a16:creationId xmlns:a16="http://schemas.microsoft.com/office/drawing/2014/main" id="{59BBF722-8522-439E-A0B7-7B6457791113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45" name="グループ化 344">
                        <a:extLst>
                          <a:ext uri="{FF2B5EF4-FFF2-40B4-BE49-F238E27FC236}">
                            <a16:creationId xmlns:a16="http://schemas.microsoft.com/office/drawing/2014/main" id="{0F0C3ABF-4739-402F-B3DC-EEA53D3AF0D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4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10BAF07-FD96-4E79-A374-2AF2319D179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50" name="楕円 349">
                          <a:extLst>
                            <a:ext uri="{FF2B5EF4-FFF2-40B4-BE49-F238E27FC236}">
                              <a16:creationId xmlns:a16="http://schemas.microsoft.com/office/drawing/2014/main" id="{99ED0312-D672-4DD7-960E-D8BE359EA3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46" name="グループ化 345">
                        <a:extLst>
                          <a:ext uri="{FF2B5EF4-FFF2-40B4-BE49-F238E27FC236}">
                            <a16:creationId xmlns:a16="http://schemas.microsoft.com/office/drawing/2014/main" id="{02AE2A4A-6D33-4928-9437-D699D5ACCF1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4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0501FB6-08BD-4C6A-9DBD-3F5C0FF2ED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48" name="楕円 347">
                          <a:extLst>
                            <a:ext uri="{FF2B5EF4-FFF2-40B4-BE49-F238E27FC236}">
                              <a16:creationId xmlns:a16="http://schemas.microsoft.com/office/drawing/2014/main" id="{FF618881-95E7-4BEA-98B5-7C413BA5A2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BFEC229-E794-464F-877B-C7510F5E34F6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311" name="グループ化 310">
                    <a:extLst>
                      <a:ext uri="{FF2B5EF4-FFF2-40B4-BE49-F238E27FC236}">
                        <a16:creationId xmlns:a16="http://schemas.microsoft.com/office/drawing/2014/main" id="{60901248-3BE0-43E4-9281-5F2366394E36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327" name="グループ化 326">
                      <a:extLst>
                        <a:ext uri="{FF2B5EF4-FFF2-40B4-BE49-F238E27FC236}">
                          <a16:creationId xmlns:a16="http://schemas.microsoft.com/office/drawing/2014/main" id="{89CCBAA3-96F5-4FA8-A0E0-0A916C9514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35" name="グループ化 334">
                        <a:extLst>
                          <a:ext uri="{FF2B5EF4-FFF2-40B4-BE49-F238E27FC236}">
                            <a16:creationId xmlns:a16="http://schemas.microsoft.com/office/drawing/2014/main" id="{4360B518-9FE1-466D-BA59-5B4921C94BF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F0E988D-556E-447A-B79B-D867CA46BEC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40" name="楕円 339">
                          <a:extLst>
                            <a:ext uri="{FF2B5EF4-FFF2-40B4-BE49-F238E27FC236}">
                              <a16:creationId xmlns:a16="http://schemas.microsoft.com/office/drawing/2014/main" id="{170A9115-1104-4290-BA4E-7962448423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36" name="グループ化 335">
                        <a:extLst>
                          <a:ext uri="{FF2B5EF4-FFF2-40B4-BE49-F238E27FC236}">
                            <a16:creationId xmlns:a16="http://schemas.microsoft.com/office/drawing/2014/main" id="{6DC46983-BEA8-4A2A-BD46-EA71BDB4B71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86D4C61-D046-4EA7-BEF9-0DDFCE07FE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8" name="楕円 337">
                          <a:extLst>
                            <a:ext uri="{FF2B5EF4-FFF2-40B4-BE49-F238E27FC236}">
                              <a16:creationId xmlns:a16="http://schemas.microsoft.com/office/drawing/2014/main" id="{2EC8268C-7773-4CE0-8BE2-3233DCFA92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28" name="グループ化 327">
                      <a:extLst>
                        <a:ext uri="{FF2B5EF4-FFF2-40B4-BE49-F238E27FC236}">
                          <a16:creationId xmlns:a16="http://schemas.microsoft.com/office/drawing/2014/main" id="{3E63DE97-8D0C-48A6-84C3-DBDAE0B3E5CE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29" name="グループ化 328">
                        <a:extLst>
                          <a:ext uri="{FF2B5EF4-FFF2-40B4-BE49-F238E27FC236}">
                            <a16:creationId xmlns:a16="http://schemas.microsoft.com/office/drawing/2014/main" id="{420412A9-85CE-4D78-8C86-67004A25604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A23EE81-85A9-4E85-BECD-66627C5709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4" name="楕円 333">
                          <a:extLst>
                            <a:ext uri="{FF2B5EF4-FFF2-40B4-BE49-F238E27FC236}">
                              <a16:creationId xmlns:a16="http://schemas.microsoft.com/office/drawing/2014/main" id="{8C9DDC23-0019-466D-9D07-7123019152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30" name="グループ化 329">
                        <a:extLst>
                          <a:ext uri="{FF2B5EF4-FFF2-40B4-BE49-F238E27FC236}">
                            <a16:creationId xmlns:a16="http://schemas.microsoft.com/office/drawing/2014/main" id="{99F7949E-0CEE-4C72-8562-7B9B67E6D8E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3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9910693-C70E-416A-8130-CF2E3DABE3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32" name="楕円 331">
                          <a:extLst>
                            <a:ext uri="{FF2B5EF4-FFF2-40B4-BE49-F238E27FC236}">
                              <a16:creationId xmlns:a16="http://schemas.microsoft.com/office/drawing/2014/main" id="{D6124766-A807-4F98-823B-7A4019BAD9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906C5A2B-1428-4F31-9DEA-9D9CD4A4567D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313" name="グループ化 312">
                      <a:extLst>
                        <a:ext uri="{FF2B5EF4-FFF2-40B4-BE49-F238E27FC236}">
                          <a16:creationId xmlns:a16="http://schemas.microsoft.com/office/drawing/2014/main" id="{4758B06B-2B98-4D78-9AA8-4EFBC9FC4C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21" name="グループ化 320">
                        <a:extLst>
                          <a:ext uri="{FF2B5EF4-FFF2-40B4-BE49-F238E27FC236}">
                            <a16:creationId xmlns:a16="http://schemas.microsoft.com/office/drawing/2014/main" id="{7BD837BD-98F2-4C72-ABCA-9E97D1C361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8462C0B-C458-48BA-A703-F188B26447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6" name="楕円 325">
                          <a:extLst>
                            <a:ext uri="{FF2B5EF4-FFF2-40B4-BE49-F238E27FC236}">
                              <a16:creationId xmlns:a16="http://schemas.microsoft.com/office/drawing/2014/main" id="{9B1DBDBC-6DA0-4BF8-B981-0DB318294F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22" name="グループ化 321">
                        <a:extLst>
                          <a:ext uri="{FF2B5EF4-FFF2-40B4-BE49-F238E27FC236}">
                            <a16:creationId xmlns:a16="http://schemas.microsoft.com/office/drawing/2014/main" id="{0BBB0910-3936-4F3D-BC6D-2CBABC96313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2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DEA8807-381F-4AAF-AABF-C80D28F340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4" name="楕円 323">
                          <a:extLst>
                            <a:ext uri="{FF2B5EF4-FFF2-40B4-BE49-F238E27FC236}">
                              <a16:creationId xmlns:a16="http://schemas.microsoft.com/office/drawing/2014/main" id="{C6203F94-A860-47A3-9BE4-1CB4A5797A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2A398A93-BC04-4741-B753-06E8E6CB8C0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315" name="グループ化 314">
                        <a:extLst>
                          <a:ext uri="{FF2B5EF4-FFF2-40B4-BE49-F238E27FC236}">
                            <a16:creationId xmlns:a16="http://schemas.microsoft.com/office/drawing/2014/main" id="{00487AF3-033C-4866-A9FE-04E98298763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E886B6B-61D2-43B6-8BFC-FBA697476C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20" name="楕円 319">
                          <a:extLst>
                            <a:ext uri="{FF2B5EF4-FFF2-40B4-BE49-F238E27FC236}">
                              <a16:creationId xmlns:a16="http://schemas.microsoft.com/office/drawing/2014/main" id="{95B1DCB7-62AD-426C-A2F7-5C7FC3C42E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316" name="グループ化 315">
                        <a:extLst>
                          <a:ext uri="{FF2B5EF4-FFF2-40B4-BE49-F238E27FC236}">
                            <a16:creationId xmlns:a16="http://schemas.microsoft.com/office/drawing/2014/main" id="{EEDAF514-EBB8-48F3-9BDF-23583AF2D79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31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FEEEA2D-4C53-4904-A9AB-4FF7A5428E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18" name="楕円 317">
                          <a:extLst>
                            <a:ext uri="{FF2B5EF4-FFF2-40B4-BE49-F238E27FC236}">
                              <a16:creationId xmlns:a16="http://schemas.microsoft.com/office/drawing/2014/main" id="{E94274B1-A967-448F-BF27-363059F9B7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4C0452C1-F7E6-4DC9-854C-1CFCFCE46AF5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6BF5C786-DB6B-4D48-BC6A-E30CE597335B}"/>
                </a:ext>
              </a:extLst>
            </p:cNvPr>
            <p:cNvGrpSpPr/>
            <p:nvPr/>
          </p:nvGrpSpPr>
          <p:grpSpPr>
            <a:xfrm rot="21205520">
              <a:off x="2169158" y="2536510"/>
              <a:ext cx="1398284" cy="1319522"/>
              <a:chOff x="1025779" y="1063466"/>
              <a:chExt cx="3497622" cy="3300610"/>
            </a:xfrm>
          </p:grpSpPr>
          <p:sp>
            <p:nvSpPr>
              <p:cNvPr id="231" name="星: 6 pt 230">
                <a:extLst>
                  <a:ext uri="{FF2B5EF4-FFF2-40B4-BE49-F238E27FC236}">
                    <a16:creationId xmlns:a16="http://schemas.microsoft.com/office/drawing/2014/main" id="{F294CB37-C5D4-4BA7-85BC-B46327EA8F40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09092297-480E-44E9-91D4-9F6940006B59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F4D51414-2044-4F77-A54C-D25010D9F79D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E0C730E7-8B2D-490C-AEE1-79BDFAE07F15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F654706-D443-4A52-B904-2A79F71582CF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8D4FFC72-8EF6-415E-ABB4-B1F6C0DCD4DA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80111611-6CE3-4912-ACA1-83FFCF7CCBEF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2BC6AAA3-C10F-4A01-A553-6523803AD44A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FF59C13E-3098-4439-AF30-87D99DBF3D1C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87" name="グループ化 286">
                      <a:extLst>
                        <a:ext uri="{FF2B5EF4-FFF2-40B4-BE49-F238E27FC236}">
                          <a16:creationId xmlns:a16="http://schemas.microsoft.com/office/drawing/2014/main" id="{47D4EDBE-026B-4444-8DDE-DDD8EAA2CBA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95" name="グループ化 294">
                        <a:extLst>
                          <a:ext uri="{FF2B5EF4-FFF2-40B4-BE49-F238E27FC236}">
                            <a16:creationId xmlns:a16="http://schemas.microsoft.com/office/drawing/2014/main" id="{44265799-75AD-4AF2-B5B3-EC7089D3795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BAA8807-D6F4-4F70-858C-DD848C7884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300" name="楕円 299">
                          <a:extLst>
                            <a:ext uri="{FF2B5EF4-FFF2-40B4-BE49-F238E27FC236}">
                              <a16:creationId xmlns:a16="http://schemas.microsoft.com/office/drawing/2014/main" id="{72A08964-5E63-456C-8F2A-0C8EBE5F017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96" name="グループ化 295">
                        <a:extLst>
                          <a:ext uri="{FF2B5EF4-FFF2-40B4-BE49-F238E27FC236}">
                            <a16:creationId xmlns:a16="http://schemas.microsoft.com/office/drawing/2014/main" id="{8318EFF8-10A9-47C6-8206-CDDB7009DD8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B084DCC-B18C-4F58-9797-4E57C62BA8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8" name="楕円 297">
                          <a:extLst>
                            <a:ext uri="{FF2B5EF4-FFF2-40B4-BE49-F238E27FC236}">
                              <a16:creationId xmlns:a16="http://schemas.microsoft.com/office/drawing/2014/main" id="{CB3A9DD1-65FE-4778-A38C-61BF192C0B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88" name="グループ化 287">
                      <a:extLst>
                        <a:ext uri="{FF2B5EF4-FFF2-40B4-BE49-F238E27FC236}">
                          <a16:creationId xmlns:a16="http://schemas.microsoft.com/office/drawing/2014/main" id="{812A48D6-2FB4-4091-9720-68BD7296616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89" name="グループ化 288">
                        <a:extLst>
                          <a:ext uri="{FF2B5EF4-FFF2-40B4-BE49-F238E27FC236}">
                            <a16:creationId xmlns:a16="http://schemas.microsoft.com/office/drawing/2014/main" id="{1768744E-B463-4C61-BA66-3E9B9CC1887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C5D5352-F3E8-443D-A998-1A828F6C6A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4" name="楕円 293">
                          <a:extLst>
                            <a:ext uri="{FF2B5EF4-FFF2-40B4-BE49-F238E27FC236}">
                              <a16:creationId xmlns:a16="http://schemas.microsoft.com/office/drawing/2014/main" id="{02DD9EE4-EBDA-4E67-AF63-0446EF5ACF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90" name="グループ化 289">
                        <a:extLst>
                          <a:ext uri="{FF2B5EF4-FFF2-40B4-BE49-F238E27FC236}">
                            <a16:creationId xmlns:a16="http://schemas.microsoft.com/office/drawing/2014/main" id="{9A0097FF-E90C-459C-88FF-D11E3E38AD0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9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5F7411EE-560B-4D1A-9B0E-409BD088A4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92" name="楕円 291">
                          <a:extLst>
                            <a:ext uri="{FF2B5EF4-FFF2-40B4-BE49-F238E27FC236}">
                              <a16:creationId xmlns:a16="http://schemas.microsoft.com/office/drawing/2014/main" id="{286A3C05-6679-4E23-84F4-3DF7D2C2CA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0A4C176B-0738-4469-B844-6FB647D703E8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73" name="グループ化 272">
                      <a:extLst>
                        <a:ext uri="{FF2B5EF4-FFF2-40B4-BE49-F238E27FC236}">
                          <a16:creationId xmlns:a16="http://schemas.microsoft.com/office/drawing/2014/main" id="{B0C93834-E137-4F85-99E3-03408E984F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81" name="グループ化 280">
                        <a:extLst>
                          <a:ext uri="{FF2B5EF4-FFF2-40B4-BE49-F238E27FC236}">
                            <a16:creationId xmlns:a16="http://schemas.microsoft.com/office/drawing/2014/main" id="{5C58BA2B-603E-4087-9C43-E6EEE56DE73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FEE3617-7E00-4388-83A0-4E8FA06272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6" name="楕円 285">
                          <a:extLst>
                            <a:ext uri="{FF2B5EF4-FFF2-40B4-BE49-F238E27FC236}">
                              <a16:creationId xmlns:a16="http://schemas.microsoft.com/office/drawing/2014/main" id="{3DFB6CAE-72AC-40D4-90A4-9A5133E2F29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82" name="グループ化 281">
                        <a:extLst>
                          <a:ext uri="{FF2B5EF4-FFF2-40B4-BE49-F238E27FC236}">
                            <a16:creationId xmlns:a16="http://schemas.microsoft.com/office/drawing/2014/main" id="{C9E638F9-97C0-488F-8627-980B0346F9C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8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F84B990-1E5E-445A-B74B-FD04985459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4" name="楕円 283">
                          <a:extLst>
                            <a:ext uri="{FF2B5EF4-FFF2-40B4-BE49-F238E27FC236}">
                              <a16:creationId xmlns:a16="http://schemas.microsoft.com/office/drawing/2014/main" id="{2DC4867E-6555-4341-9353-100A7A7ED3C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74" name="グループ化 273">
                      <a:extLst>
                        <a:ext uri="{FF2B5EF4-FFF2-40B4-BE49-F238E27FC236}">
                          <a16:creationId xmlns:a16="http://schemas.microsoft.com/office/drawing/2014/main" id="{EE6E2D73-1837-427C-AAD3-DAF87AEBBC7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75" name="グループ化 274">
                        <a:extLst>
                          <a:ext uri="{FF2B5EF4-FFF2-40B4-BE49-F238E27FC236}">
                            <a16:creationId xmlns:a16="http://schemas.microsoft.com/office/drawing/2014/main" id="{F3B3778F-88D4-42AA-BB80-6A35B760DCC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7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9DECB71-3A88-462A-A7F5-29BE151EDD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80" name="楕円 279">
                          <a:extLst>
                            <a:ext uri="{FF2B5EF4-FFF2-40B4-BE49-F238E27FC236}">
                              <a16:creationId xmlns:a16="http://schemas.microsoft.com/office/drawing/2014/main" id="{82AE4438-4AA1-4D0B-A48D-57CA5CBBB7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76" name="グループ化 275">
                        <a:extLst>
                          <a:ext uri="{FF2B5EF4-FFF2-40B4-BE49-F238E27FC236}">
                            <a16:creationId xmlns:a16="http://schemas.microsoft.com/office/drawing/2014/main" id="{E8D2813D-6ECC-49A1-8151-26884619CAA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7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55BF206-221B-417B-B12E-C446567C2F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78" name="楕円 277">
                          <a:extLst>
                            <a:ext uri="{FF2B5EF4-FFF2-40B4-BE49-F238E27FC236}">
                              <a16:creationId xmlns:a16="http://schemas.microsoft.com/office/drawing/2014/main" id="{5F6DEB35-5A69-4659-8FE8-6C6A9A128AC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AA4DC636-A2C0-4268-8B28-DE9692DA7AD2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ACC34FDC-F4F4-48F7-BAE6-5B59E26D9A98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57" name="グループ化 256">
                      <a:extLst>
                        <a:ext uri="{FF2B5EF4-FFF2-40B4-BE49-F238E27FC236}">
                          <a16:creationId xmlns:a16="http://schemas.microsoft.com/office/drawing/2014/main" id="{A4BADB08-9D67-4985-981F-0E49765A036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65" name="グループ化 264">
                        <a:extLst>
                          <a:ext uri="{FF2B5EF4-FFF2-40B4-BE49-F238E27FC236}">
                            <a16:creationId xmlns:a16="http://schemas.microsoft.com/office/drawing/2014/main" id="{F980A8FF-C1E7-4E74-A04C-2C0BAA2348F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04C341D1-2034-4D2A-A0ED-D2DC58A6F2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70" name="楕円 269">
                          <a:extLst>
                            <a:ext uri="{FF2B5EF4-FFF2-40B4-BE49-F238E27FC236}">
                              <a16:creationId xmlns:a16="http://schemas.microsoft.com/office/drawing/2014/main" id="{1BE691C4-02CF-430B-8BD6-68A6BB3B1E8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66" name="グループ化 265">
                        <a:extLst>
                          <a:ext uri="{FF2B5EF4-FFF2-40B4-BE49-F238E27FC236}">
                            <a16:creationId xmlns:a16="http://schemas.microsoft.com/office/drawing/2014/main" id="{C5329495-34F1-4A56-A4D0-4D35E26E595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11EB94A-B7AB-4188-AF89-C0003DE531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8" name="楕円 267">
                          <a:extLst>
                            <a:ext uri="{FF2B5EF4-FFF2-40B4-BE49-F238E27FC236}">
                              <a16:creationId xmlns:a16="http://schemas.microsoft.com/office/drawing/2014/main" id="{37CA916B-2ABA-4936-AC45-038E994909B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58" name="グループ化 257">
                      <a:extLst>
                        <a:ext uri="{FF2B5EF4-FFF2-40B4-BE49-F238E27FC236}">
                          <a16:creationId xmlns:a16="http://schemas.microsoft.com/office/drawing/2014/main" id="{03BDA01B-0DFA-4E98-A27D-9F579C73DDBD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59" name="グループ化 258">
                        <a:extLst>
                          <a:ext uri="{FF2B5EF4-FFF2-40B4-BE49-F238E27FC236}">
                            <a16:creationId xmlns:a16="http://schemas.microsoft.com/office/drawing/2014/main" id="{F2358760-2D66-407D-80C6-4D4B9C17395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D9C6D75-E5C4-403E-97F0-A1DE3C80FC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4" name="楕円 263">
                          <a:extLst>
                            <a:ext uri="{FF2B5EF4-FFF2-40B4-BE49-F238E27FC236}">
                              <a16:creationId xmlns:a16="http://schemas.microsoft.com/office/drawing/2014/main" id="{55722111-1CC3-4B2E-8F71-DA1FAB050B6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60" name="グループ化 259">
                        <a:extLst>
                          <a:ext uri="{FF2B5EF4-FFF2-40B4-BE49-F238E27FC236}">
                            <a16:creationId xmlns:a16="http://schemas.microsoft.com/office/drawing/2014/main" id="{09CCCFB1-2F4A-4800-A1A9-8F02C413A0E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6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79FF72D-F797-481F-8618-C1F0D48BB6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62" name="楕円 261">
                          <a:extLst>
                            <a:ext uri="{FF2B5EF4-FFF2-40B4-BE49-F238E27FC236}">
                              <a16:creationId xmlns:a16="http://schemas.microsoft.com/office/drawing/2014/main" id="{00AB9B62-2988-40F1-94BB-D0F7628C00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A72941C5-7C7D-4A81-903D-02E34F827C07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43" name="グループ化 242">
                      <a:extLst>
                        <a:ext uri="{FF2B5EF4-FFF2-40B4-BE49-F238E27FC236}">
                          <a16:creationId xmlns:a16="http://schemas.microsoft.com/office/drawing/2014/main" id="{0883D1A7-C0BC-409F-84DB-BC230D890C9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51" name="グループ化 250">
                        <a:extLst>
                          <a:ext uri="{FF2B5EF4-FFF2-40B4-BE49-F238E27FC236}">
                            <a16:creationId xmlns:a16="http://schemas.microsoft.com/office/drawing/2014/main" id="{62586670-668B-4D2D-B8F5-4F7080DA2FE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189023A-F4B1-4D94-B0AC-6F5A22509F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6" name="楕円 255">
                          <a:extLst>
                            <a:ext uri="{FF2B5EF4-FFF2-40B4-BE49-F238E27FC236}">
                              <a16:creationId xmlns:a16="http://schemas.microsoft.com/office/drawing/2014/main" id="{EB3CA2D5-ABE2-4441-BE3B-443840FE3F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52" name="グループ化 251">
                        <a:extLst>
                          <a:ext uri="{FF2B5EF4-FFF2-40B4-BE49-F238E27FC236}">
                            <a16:creationId xmlns:a16="http://schemas.microsoft.com/office/drawing/2014/main" id="{509F98F1-2015-45AA-9CAC-DCE4EA55B9E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5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793751B-C9DD-44E3-AF67-C8E375F6C3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4" name="楕円 253">
                          <a:extLst>
                            <a:ext uri="{FF2B5EF4-FFF2-40B4-BE49-F238E27FC236}">
                              <a16:creationId xmlns:a16="http://schemas.microsoft.com/office/drawing/2014/main" id="{8B8A74B0-4205-4873-85B6-3C6E166E59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44" name="グループ化 243">
                      <a:extLst>
                        <a:ext uri="{FF2B5EF4-FFF2-40B4-BE49-F238E27FC236}">
                          <a16:creationId xmlns:a16="http://schemas.microsoft.com/office/drawing/2014/main" id="{7F4F89C4-7A9A-4E96-A56E-99789ED1FF52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45" name="グループ化 244">
                        <a:extLst>
                          <a:ext uri="{FF2B5EF4-FFF2-40B4-BE49-F238E27FC236}">
                            <a16:creationId xmlns:a16="http://schemas.microsoft.com/office/drawing/2014/main" id="{B31288FF-DC74-40F6-AFC9-23AB7DA3552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3B05679-E885-47C3-89CC-BDA1849EEC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50" name="楕円 249">
                          <a:extLst>
                            <a:ext uri="{FF2B5EF4-FFF2-40B4-BE49-F238E27FC236}">
                              <a16:creationId xmlns:a16="http://schemas.microsoft.com/office/drawing/2014/main" id="{457A549E-8165-45EF-8594-7649492B84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46" name="グループ化 245">
                        <a:extLst>
                          <a:ext uri="{FF2B5EF4-FFF2-40B4-BE49-F238E27FC236}">
                            <a16:creationId xmlns:a16="http://schemas.microsoft.com/office/drawing/2014/main" id="{FF81DF8F-CAAC-46EC-9D3D-360A15E395A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4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77AEFB8-F984-4BA3-80DB-AFC7C22174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48" name="楕円 247">
                          <a:extLst>
                            <a:ext uri="{FF2B5EF4-FFF2-40B4-BE49-F238E27FC236}">
                              <a16:creationId xmlns:a16="http://schemas.microsoft.com/office/drawing/2014/main" id="{C003680A-D078-4F0C-A5FB-4AAAD98CA1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FEBFF4E3-84FF-49F1-9CAB-9F1ECCADF0A4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C1F1E771-EFEF-43C1-AD44-EEBC3667A19F}"/>
                </a:ext>
              </a:extLst>
            </p:cNvPr>
            <p:cNvGrpSpPr/>
            <p:nvPr/>
          </p:nvGrpSpPr>
          <p:grpSpPr>
            <a:xfrm rot="5142958">
              <a:off x="2929518" y="2217921"/>
              <a:ext cx="1529145" cy="1223522"/>
              <a:chOff x="1025779" y="1063466"/>
              <a:chExt cx="3497622" cy="3300610"/>
            </a:xfrm>
          </p:grpSpPr>
          <p:sp>
            <p:nvSpPr>
              <p:cNvPr id="158" name="星: 6 pt 157">
                <a:extLst>
                  <a:ext uri="{FF2B5EF4-FFF2-40B4-BE49-F238E27FC236}">
                    <a16:creationId xmlns:a16="http://schemas.microsoft.com/office/drawing/2014/main" id="{2E6B4302-F394-4E5D-B4B9-E02AF4ACE820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0C1B02A-0664-4E2A-9560-DD29DD788FF7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0433CDC-DFED-4943-8491-15B3C5D232BA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BD2562EB-D5A2-4783-8D4B-FF41A3C17383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83A0404-C268-4138-8138-D6F58A812677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F8A3F17-D6AB-44E7-B8AF-2356A67E5388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A333C267-F153-4855-BE50-429C68BF92F3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516EF18D-334A-42B0-A264-F1ADE33EFF75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0BDE587F-A6D2-4266-854A-74384AF62E5B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217" name="グループ化 216">
                      <a:extLst>
                        <a:ext uri="{FF2B5EF4-FFF2-40B4-BE49-F238E27FC236}">
                          <a16:creationId xmlns:a16="http://schemas.microsoft.com/office/drawing/2014/main" id="{656D2D54-B8E4-430D-B4FA-4CE9BC321F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25" name="グループ化 224">
                        <a:extLst>
                          <a:ext uri="{FF2B5EF4-FFF2-40B4-BE49-F238E27FC236}">
                            <a16:creationId xmlns:a16="http://schemas.microsoft.com/office/drawing/2014/main" id="{335EF397-04BC-437A-A07E-3D47E89E568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61C8970-53D4-4EA4-9F11-AF01824C66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30" name="楕円 229">
                          <a:extLst>
                            <a:ext uri="{FF2B5EF4-FFF2-40B4-BE49-F238E27FC236}">
                              <a16:creationId xmlns:a16="http://schemas.microsoft.com/office/drawing/2014/main" id="{8BA6D960-004B-43B4-9432-6017621AFC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26" name="グループ化 225">
                        <a:extLst>
                          <a:ext uri="{FF2B5EF4-FFF2-40B4-BE49-F238E27FC236}">
                            <a16:creationId xmlns:a16="http://schemas.microsoft.com/office/drawing/2014/main" id="{83B2A39A-03B4-43D7-B648-7D0E82AECF6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2EDDC21-BF99-44CB-ADA4-54E3F313DA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8" name="楕円 227">
                          <a:extLst>
                            <a:ext uri="{FF2B5EF4-FFF2-40B4-BE49-F238E27FC236}">
                              <a16:creationId xmlns:a16="http://schemas.microsoft.com/office/drawing/2014/main" id="{470C2D94-1A0F-4A50-96E4-2CAEAAB327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08EB4275-E5A2-4614-A2AA-12305DEAC43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19" name="グループ化 218">
                        <a:extLst>
                          <a:ext uri="{FF2B5EF4-FFF2-40B4-BE49-F238E27FC236}">
                            <a16:creationId xmlns:a16="http://schemas.microsoft.com/office/drawing/2014/main" id="{97A4ED74-6A54-4280-978D-22F0A875AB8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81D0132-2FA9-4894-BED7-BB1E632109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4" name="楕円 223">
                          <a:extLst>
                            <a:ext uri="{FF2B5EF4-FFF2-40B4-BE49-F238E27FC236}">
                              <a16:creationId xmlns:a16="http://schemas.microsoft.com/office/drawing/2014/main" id="{44A27703-CEF9-4421-A351-6B9292FB15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20" name="グループ化 219">
                        <a:extLst>
                          <a:ext uri="{FF2B5EF4-FFF2-40B4-BE49-F238E27FC236}">
                            <a16:creationId xmlns:a16="http://schemas.microsoft.com/office/drawing/2014/main" id="{4E52FCA3-2440-4667-AC0F-21E7F3BA581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21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4DC8378-7EAC-4A6C-95E2-9716119189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2" name="楕円 221">
                          <a:extLst>
                            <a:ext uri="{FF2B5EF4-FFF2-40B4-BE49-F238E27FC236}">
                              <a16:creationId xmlns:a16="http://schemas.microsoft.com/office/drawing/2014/main" id="{A23BD732-7E56-4C1A-BB66-4107BA4BF3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521FFC7D-5542-48EC-A192-AED6545F603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200" name="グループ化 199">
                      <a:extLst>
                        <a:ext uri="{FF2B5EF4-FFF2-40B4-BE49-F238E27FC236}">
                          <a16:creationId xmlns:a16="http://schemas.microsoft.com/office/drawing/2014/main" id="{93E2FD91-C1BF-497F-AF85-40D6DA1BB67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11" name="グループ化 210">
                        <a:extLst>
                          <a:ext uri="{FF2B5EF4-FFF2-40B4-BE49-F238E27FC236}">
                            <a16:creationId xmlns:a16="http://schemas.microsoft.com/office/drawing/2014/main" id="{F06C91F0-61BD-40AB-8995-699D1B580D8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5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4349DB7-39C3-418B-800B-6367C18A8F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6" name="楕円 215">
                          <a:extLst>
                            <a:ext uri="{FF2B5EF4-FFF2-40B4-BE49-F238E27FC236}">
                              <a16:creationId xmlns:a16="http://schemas.microsoft.com/office/drawing/2014/main" id="{F8316BCE-DC65-48E8-AF11-6D65DDCDA1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12" name="グループ化 211">
                        <a:extLst>
                          <a:ext uri="{FF2B5EF4-FFF2-40B4-BE49-F238E27FC236}">
                            <a16:creationId xmlns:a16="http://schemas.microsoft.com/office/drawing/2014/main" id="{321A83AF-29C2-4CFA-87BB-9BFBC3155E5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13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F6531A1-24AB-4A91-900A-C1FF3E9DAA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4" name="楕円 213">
                          <a:extLst>
                            <a:ext uri="{FF2B5EF4-FFF2-40B4-BE49-F238E27FC236}">
                              <a16:creationId xmlns:a16="http://schemas.microsoft.com/office/drawing/2014/main" id="{9135AC63-0FB5-4532-9861-058D43CC40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01" name="グループ化 200">
                      <a:extLst>
                        <a:ext uri="{FF2B5EF4-FFF2-40B4-BE49-F238E27FC236}">
                          <a16:creationId xmlns:a16="http://schemas.microsoft.com/office/drawing/2014/main" id="{7F6B36F7-0629-4199-89E4-D9006DABD54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205" name="グループ化 204">
                        <a:extLst>
                          <a:ext uri="{FF2B5EF4-FFF2-40B4-BE49-F238E27FC236}">
                            <a16:creationId xmlns:a16="http://schemas.microsoft.com/office/drawing/2014/main" id="{946F5DB5-1107-4E48-81E5-6262F59EAB1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09" name="四角形: 角を丸くする 244">
                          <a:extLst>
                            <a:ext uri="{FF2B5EF4-FFF2-40B4-BE49-F238E27FC236}">
                              <a16:creationId xmlns:a16="http://schemas.microsoft.com/office/drawing/2014/main" id="{1DB8FF11-E26A-4C6D-AF7D-B9E201EC87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10" name="楕円 209">
                          <a:extLst>
                            <a:ext uri="{FF2B5EF4-FFF2-40B4-BE49-F238E27FC236}">
                              <a16:creationId xmlns:a16="http://schemas.microsoft.com/office/drawing/2014/main" id="{7A2ACB70-C01E-4575-AEE0-657D2A3331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206" name="グループ化 205">
                        <a:extLst>
                          <a:ext uri="{FF2B5EF4-FFF2-40B4-BE49-F238E27FC236}">
                            <a16:creationId xmlns:a16="http://schemas.microsoft.com/office/drawing/2014/main" id="{EC08A6DC-783D-4D58-9588-BFD158E0A7C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207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A27FBF5-ABDB-459A-B594-69CEA0F3F0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08" name="楕円 207">
                          <a:extLst>
                            <a:ext uri="{FF2B5EF4-FFF2-40B4-BE49-F238E27FC236}">
                              <a16:creationId xmlns:a16="http://schemas.microsoft.com/office/drawing/2014/main" id="{174E9B4B-62F1-476C-8214-B0F8540E21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5342563D-35B6-43C5-92DB-30A884032914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EEED9409-785A-4618-8BFD-351B0DE43A3D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84" name="グループ化 183">
                      <a:extLst>
                        <a:ext uri="{FF2B5EF4-FFF2-40B4-BE49-F238E27FC236}">
                          <a16:creationId xmlns:a16="http://schemas.microsoft.com/office/drawing/2014/main" id="{35B890F1-F2D6-43C0-AB67-DE1BEA0DE5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92" name="グループ化 191">
                        <a:extLst>
                          <a:ext uri="{FF2B5EF4-FFF2-40B4-BE49-F238E27FC236}">
                            <a16:creationId xmlns:a16="http://schemas.microsoft.com/office/drawing/2014/main" id="{BF21339A-8592-4271-B7B2-66E64537C12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6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BA49253-5F22-4EF4-BD67-C27CC0036CC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7" name="楕円 196">
                          <a:extLst>
                            <a:ext uri="{FF2B5EF4-FFF2-40B4-BE49-F238E27FC236}">
                              <a16:creationId xmlns:a16="http://schemas.microsoft.com/office/drawing/2014/main" id="{71D539B2-759D-4EBD-9761-E3BC524409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93" name="グループ化 192">
                        <a:extLst>
                          <a:ext uri="{FF2B5EF4-FFF2-40B4-BE49-F238E27FC236}">
                            <a16:creationId xmlns:a16="http://schemas.microsoft.com/office/drawing/2014/main" id="{6164E8BD-7EAD-4804-9CDB-FD35C4EEB54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4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F3D6052-561F-465E-B058-FDC3A84A53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5" name="楕円 194">
                          <a:extLst>
                            <a:ext uri="{FF2B5EF4-FFF2-40B4-BE49-F238E27FC236}">
                              <a16:creationId xmlns:a16="http://schemas.microsoft.com/office/drawing/2014/main" id="{2BDE302B-DC35-4BF7-B38D-B13ECAC1D3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85" name="グループ化 184">
                      <a:extLst>
                        <a:ext uri="{FF2B5EF4-FFF2-40B4-BE49-F238E27FC236}">
                          <a16:creationId xmlns:a16="http://schemas.microsoft.com/office/drawing/2014/main" id="{957A8508-0263-4CD0-B892-4E8D95D75CEA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86" name="グループ化 185">
                        <a:extLst>
                          <a:ext uri="{FF2B5EF4-FFF2-40B4-BE49-F238E27FC236}">
                            <a16:creationId xmlns:a16="http://schemas.microsoft.com/office/drawing/2014/main" id="{A62106B5-5B93-40E4-9A02-F0BB7FF4C1B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90" name="四角形: 角を丸くする 244">
                          <a:extLst>
                            <a:ext uri="{FF2B5EF4-FFF2-40B4-BE49-F238E27FC236}">
                              <a16:creationId xmlns:a16="http://schemas.microsoft.com/office/drawing/2014/main" id="{FE1A1B22-8358-4428-928C-3F8DD2868A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91" name="楕円 190">
                          <a:extLst>
                            <a:ext uri="{FF2B5EF4-FFF2-40B4-BE49-F238E27FC236}">
                              <a16:creationId xmlns:a16="http://schemas.microsoft.com/office/drawing/2014/main" id="{6B710119-1919-499A-9FE1-435B8639C5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87" name="グループ化 186">
                        <a:extLst>
                          <a:ext uri="{FF2B5EF4-FFF2-40B4-BE49-F238E27FC236}">
                            <a16:creationId xmlns:a16="http://schemas.microsoft.com/office/drawing/2014/main" id="{4B25580E-71BE-470C-94AE-F15796EA08E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8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71E9A2F-00B8-4599-A275-6DEE726AF6B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9" name="楕円 188">
                          <a:extLst>
                            <a:ext uri="{FF2B5EF4-FFF2-40B4-BE49-F238E27FC236}">
                              <a16:creationId xmlns:a16="http://schemas.microsoft.com/office/drawing/2014/main" id="{F5C852CA-50DF-4A44-9C2F-E71B69A646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9A2C0727-8A96-4E83-8B36-17501ABE8A8C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70" name="グループ化 169">
                      <a:extLst>
                        <a:ext uri="{FF2B5EF4-FFF2-40B4-BE49-F238E27FC236}">
                          <a16:creationId xmlns:a16="http://schemas.microsoft.com/office/drawing/2014/main" id="{A1449A01-5261-4B58-B3B8-BE0CB321AB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78" name="グループ化 177">
                        <a:extLst>
                          <a:ext uri="{FF2B5EF4-FFF2-40B4-BE49-F238E27FC236}">
                            <a16:creationId xmlns:a16="http://schemas.microsoft.com/office/drawing/2014/main" id="{60274B36-9A04-43E0-AD9E-933D7C49D9F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2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20BDF2C-AE7B-4432-B6C3-51898A20BB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3" name="楕円 182">
                          <a:extLst>
                            <a:ext uri="{FF2B5EF4-FFF2-40B4-BE49-F238E27FC236}">
                              <a16:creationId xmlns:a16="http://schemas.microsoft.com/office/drawing/2014/main" id="{B46D0BA9-01D3-412B-A68A-3F4BA81A35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79" name="グループ化 178">
                        <a:extLst>
                          <a:ext uri="{FF2B5EF4-FFF2-40B4-BE49-F238E27FC236}">
                            <a16:creationId xmlns:a16="http://schemas.microsoft.com/office/drawing/2014/main" id="{C0A6BF4E-2679-438C-9E9C-B8F0F07A455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80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E9B60E0-C5C8-477E-B2B3-CF5426965E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1" name="楕円 180">
                          <a:extLst>
                            <a:ext uri="{FF2B5EF4-FFF2-40B4-BE49-F238E27FC236}">
                              <a16:creationId xmlns:a16="http://schemas.microsoft.com/office/drawing/2014/main" id="{5D8D5A3F-AFA3-4638-9060-07D605FE49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71" name="グループ化 170">
                      <a:extLst>
                        <a:ext uri="{FF2B5EF4-FFF2-40B4-BE49-F238E27FC236}">
                          <a16:creationId xmlns:a16="http://schemas.microsoft.com/office/drawing/2014/main" id="{006CF345-4E4D-4E4F-9250-B230199D71F0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72" name="グループ化 171">
                        <a:extLst>
                          <a:ext uri="{FF2B5EF4-FFF2-40B4-BE49-F238E27FC236}">
                            <a16:creationId xmlns:a16="http://schemas.microsoft.com/office/drawing/2014/main" id="{3DD0DEA8-1928-4BA6-9EEB-3271A4E66DB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6" name="四角形: 角を丸くする 244">
                          <a:extLst>
                            <a:ext uri="{FF2B5EF4-FFF2-40B4-BE49-F238E27FC236}">
                              <a16:creationId xmlns:a16="http://schemas.microsoft.com/office/drawing/2014/main" id="{71F5D058-4F9E-46CE-8771-A64C1B4E2AA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7" name="楕円 176">
                          <a:extLst>
                            <a:ext uri="{FF2B5EF4-FFF2-40B4-BE49-F238E27FC236}">
                              <a16:creationId xmlns:a16="http://schemas.microsoft.com/office/drawing/2014/main" id="{F772B53E-A34C-49C6-B767-E1E07F6553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73" name="グループ化 172">
                        <a:extLst>
                          <a:ext uri="{FF2B5EF4-FFF2-40B4-BE49-F238E27FC236}">
                            <a16:creationId xmlns:a16="http://schemas.microsoft.com/office/drawing/2014/main" id="{704BBBAD-DB6F-4B76-B889-28C5839AA364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74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5B17399-D1CD-4E22-BCF6-CF5850E732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75" name="楕円 174">
                          <a:extLst>
                            <a:ext uri="{FF2B5EF4-FFF2-40B4-BE49-F238E27FC236}">
                              <a16:creationId xmlns:a16="http://schemas.microsoft.com/office/drawing/2014/main" id="{026B4467-F68E-4AF4-BF55-52D5902E5D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0686DC60-0A60-49A5-8494-BFF57DDB47D0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C2EB641-9A6B-4ABD-92C9-EDD446C96591}"/>
                </a:ext>
              </a:extLst>
            </p:cNvPr>
            <p:cNvGrpSpPr/>
            <p:nvPr/>
          </p:nvGrpSpPr>
          <p:grpSpPr>
            <a:xfrm>
              <a:off x="1778700" y="1470710"/>
              <a:ext cx="1835105" cy="1731738"/>
              <a:chOff x="1025779" y="1063466"/>
              <a:chExt cx="3497622" cy="3300610"/>
            </a:xfrm>
          </p:grpSpPr>
          <p:sp>
            <p:nvSpPr>
              <p:cNvPr id="88" name="星: 6 pt 87">
                <a:extLst>
                  <a:ext uri="{FF2B5EF4-FFF2-40B4-BE49-F238E27FC236}">
                    <a16:creationId xmlns:a16="http://schemas.microsoft.com/office/drawing/2014/main" id="{96AF3B14-0AAE-496A-89A0-CBDAFCF20B51}"/>
                  </a:ext>
                </a:extLst>
              </p:cNvPr>
              <p:cNvSpPr/>
              <p:nvPr/>
            </p:nvSpPr>
            <p:spPr>
              <a:xfrm>
                <a:off x="2339340" y="2164080"/>
                <a:ext cx="899160" cy="1264920"/>
              </a:xfrm>
              <a:prstGeom prst="star6">
                <a:avLst>
                  <a:gd name="adj" fmla="val 19852"/>
                  <a:gd name="hf" fmla="val 115470"/>
                </a:avLst>
              </a:pr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8955AB5-7CAF-49D7-A823-02560B0CC2AE}"/>
                  </a:ext>
                </a:extLst>
              </p:cNvPr>
              <p:cNvSpPr/>
              <p:nvPr/>
            </p:nvSpPr>
            <p:spPr>
              <a:xfrm rot="7200000">
                <a:off x="1350008" y="161927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5200BEE-4BF6-462B-88A5-53D7B058360A}"/>
                  </a:ext>
                </a:extLst>
              </p:cNvPr>
              <p:cNvSpPr/>
              <p:nvPr/>
            </p:nvSpPr>
            <p:spPr>
              <a:xfrm rot="14400000" flipH="1">
                <a:off x="3155950" y="161927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B1F8246-388C-46E4-9AED-A98941902A28}"/>
                  </a:ext>
                </a:extLst>
              </p:cNvPr>
              <p:cNvSpPr/>
              <p:nvPr/>
            </p:nvSpPr>
            <p:spPr>
              <a:xfrm rot="13500000" flipV="1">
                <a:off x="1624233" y="2672395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9E7F8E2A-7626-4180-B275-1281BE515CEE}"/>
                  </a:ext>
                </a:extLst>
              </p:cNvPr>
              <p:cNvSpPr/>
              <p:nvPr/>
            </p:nvSpPr>
            <p:spPr>
              <a:xfrm rot="8100000" flipH="1" flipV="1">
                <a:off x="2852018" y="267239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3D34B7B7-DB09-4456-B1F2-ABBC8F491492}"/>
                  </a:ext>
                </a:extLst>
              </p:cNvPr>
              <p:cNvSpPr/>
              <p:nvPr/>
            </p:nvSpPr>
            <p:spPr>
              <a:xfrm rot="10800000">
                <a:off x="2248618" y="1063466"/>
                <a:ext cx="1043222" cy="1691680"/>
              </a:xfrm>
              <a:custGeom>
                <a:avLst/>
                <a:gdLst>
                  <a:gd name="connsiteX0" fmla="*/ 591864 w 1043222"/>
                  <a:gd name="connsiteY0" fmla="*/ 1691680 h 1691680"/>
                  <a:gd name="connsiteX1" fmla="*/ 520871 w 1043222"/>
                  <a:gd name="connsiteY1" fmla="*/ 1534071 h 1691680"/>
                  <a:gd name="connsiteX2" fmla="*/ 450494 w 1043222"/>
                  <a:gd name="connsiteY2" fmla="*/ 1690310 h 1691680"/>
                  <a:gd name="connsiteX3" fmla="*/ 412354 w 1043222"/>
                  <a:gd name="connsiteY3" fmla="*/ 1663111 h 1691680"/>
                  <a:gd name="connsiteX4" fmla="*/ 0 w 1043222"/>
                  <a:gd name="connsiteY4" fmla="*/ 789189 h 1691680"/>
                  <a:gd name="connsiteX5" fmla="*/ 219466 w 1043222"/>
                  <a:gd name="connsiteY5" fmla="*/ 279372 h 1691680"/>
                  <a:gd name="connsiteX6" fmla="*/ 287603 w 1043222"/>
                  <a:gd name="connsiteY6" fmla="*/ 233120 h 1691680"/>
                  <a:gd name="connsiteX7" fmla="*/ 301469 w 1043222"/>
                  <a:gd name="connsiteY7" fmla="*/ 189861 h 1691680"/>
                  <a:gd name="connsiteX8" fmla="*/ 513875 w 1043222"/>
                  <a:gd name="connsiteY8" fmla="*/ 0 h 1691680"/>
                  <a:gd name="connsiteX9" fmla="*/ 736858 w 1043222"/>
                  <a:gd name="connsiteY9" fmla="*/ 189861 h 1691680"/>
                  <a:gd name="connsiteX10" fmla="*/ 758574 w 1043222"/>
                  <a:gd name="connsiteY10" fmla="*/ 251012 h 1691680"/>
                  <a:gd name="connsiteX11" fmla="*/ 802741 w 1043222"/>
                  <a:gd name="connsiteY11" fmla="*/ 279372 h 1691680"/>
                  <a:gd name="connsiteX12" fmla="*/ 1043222 w 1043222"/>
                  <a:gd name="connsiteY12" fmla="*/ 789189 h 1691680"/>
                  <a:gd name="connsiteX13" fmla="*/ 625700 w 1043222"/>
                  <a:gd name="connsiteY13" fmla="*/ 1667845 h 1691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3222" h="1691680">
                    <a:moveTo>
                      <a:pt x="591864" y="1691680"/>
                    </a:moveTo>
                    <a:lnTo>
                      <a:pt x="520871" y="1534071"/>
                    </a:lnTo>
                    <a:lnTo>
                      <a:pt x="450494" y="1690310"/>
                    </a:lnTo>
                    <a:lnTo>
                      <a:pt x="412354" y="1663111"/>
                    </a:lnTo>
                    <a:cubicBezTo>
                      <a:pt x="167775" y="1470135"/>
                      <a:pt x="0" y="1077831"/>
                      <a:pt x="0" y="789189"/>
                    </a:cubicBezTo>
                    <a:cubicBezTo>
                      <a:pt x="0" y="583016"/>
                      <a:pt x="85220" y="392938"/>
                      <a:pt x="219466" y="279372"/>
                    </a:cubicBezTo>
                    <a:lnTo>
                      <a:pt x="287603" y="233120"/>
                    </a:lnTo>
                    <a:lnTo>
                      <a:pt x="301469" y="189861"/>
                    </a:lnTo>
                    <a:cubicBezTo>
                      <a:pt x="346381" y="77047"/>
                      <a:pt x="423255" y="0"/>
                      <a:pt x="513875" y="0"/>
                    </a:cubicBezTo>
                    <a:cubicBezTo>
                      <a:pt x="604495" y="0"/>
                      <a:pt x="687413" y="77047"/>
                      <a:pt x="736858" y="189861"/>
                    </a:cubicBezTo>
                    <a:lnTo>
                      <a:pt x="758574" y="251012"/>
                    </a:lnTo>
                    <a:lnTo>
                      <a:pt x="802741" y="279372"/>
                    </a:lnTo>
                    <a:cubicBezTo>
                      <a:pt x="945994" y="392938"/>
                      <a:pt x="1043222" y="583016"/>
                      <a:pt x="1043222" y="789189"/>
                    </a:cubicBezTo>
                    <a:cubicBezTo>
                      <a:pt x="1043222" y="1077831"/>
                      <a:pt x="861666" y="1482758"/>
                      <a:pt x="625700" y="1667845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F6699"/>
                  </a:gs>
                  <a:gs pos="50000">
                    <a:srgbClr val="FFCCFF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F0F1C1E-0724-4C94-A205-ED7245B39870}"/>
                  </a:ext>
                </a:extLst>
              </p:cNvPr>
              <p:cNvGrpSpPr/>
              <p:nvPr/>
            </p:nvGrpSpPr>
            <p:grpSpPr>
              <a:xfrm>
                <a:off x="2230233" y="2219983"/>
                <a:ext cx="1070330" cy="1070330"/>
                <a:chOff x="4770179" y="1422401"/>
                <a:chExt cx="1070330" cy="1070330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19EA4D2A-78EB-4283-B4A4-94819FA26DF4}"/>
                    </a:ext>
                  </a:extLst>
                </p:cNvPr>
                <p:cNvGrpSpPr/>
                <p:nvPr/>
              </p:nvGrpSpPr>
              <p:grpSpPr>
                <a:xfrm>
                  <a:off x="4770179" y="1422401"/>
                  <a:ext cx="1070330" cy="1070330"/>
                  <a:chOff x="4770179" y="1422401"/>
                  <a:chExt cx="1070330" cy="1070330"/>
                </a:xfrm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5720E309-996A-4EE1-9E22-B198AFF254CE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44" name="グループ化 143">
                      <a:extLst>
                        <a:ext uri="{FF2B5EF4-FFF2-40B4-BE49-F238E27FC236}">
                          <a16:creationId xmlns:a16="http://schemas.microsoft.com/office/drawing/2014/main" id="{626A7E2E-6D06-4672-86D1-E3764830A3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52" name="グループ化 151">
                        <a:extLst>
                          <a:ext uri="{FF2B5EF4-FFF2-40B4-BE49-F238E27FC236}">
                            <a16:creationId xmlns:a16="http://schemas.microsoft.com/office/drawing/2014/main" id="{D5521BE1-4F9F-4ED8-8B93-94CE0C3D55C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6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9A60289-6CA4-46F7-8344-0EC76BD1269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7" name="楕円 156">
                          <a:extLst>
                            <a:ext uri="{FF2B5EF4-FFF2-40B4-BE49-F238E27FC236}">
                              <a16:creationId xmlns:a16="http://schemas.microsoft.com/office/drawing/2014/main" id="{BA27BBEE-355C-4C2B-AFAA-B113354FDD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53" name="グループ化 152">
                        <a:extLst>
                          <a:ext uri="{FF2B5EF4-FFF2-40B4-BE49-F238E27FC236}">
                            <a16:creationId xmlns:a16="http://schemas.microsoft.com/office/drawing/2014/main" id="{E7ED3A17-0513-4283-B5E0-AF84413D8F2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4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287B7DF-52ED-4278-834F-7D77B38F2F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5" name="楕円 154">
                          <a:extLst>
                            <a:ext uri="{FF2B5EF4-FFF2-40B4-BE49-F238E27FC236}">
                              <a16:creationId xmlns:a16="http://schemas.microsoft.com/office/drawing/2014/main" id="{BDFBB9EF-D6B7-4442-937C-A3E9075888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45" name="グループ化 144">
                      <a:extLst>
                        <a:ext uri="{FF2B5EF4-FFF2-40B4-BE49-F238E27FC236}">
                          <a16:creationId xmlns:a16="http://schemas.microsoft.com/office/drawing/2014/main" id="{2984D453-E339-4FCB-9824-C4F6E11A0F71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46" name="グループ化 145">
                        <a:extLst>
                          <a:ext uri="{FF2B5EF4-FFF2-40B4-BE49-F238E27FC236}">
                            <a16:creationId xmlns:a16="http://schemas.microsoft.com/office/drawing/2014/main" id="{E00DF6D6-88B3-4AE6-9B16-0AFFFDBB3E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50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ACAD509-7DF1-4A6E-9CC6-51FCBFF0D9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51" name="楕円 150">
                          <a:extLst>
                            <a:ext uri="{FF2B5EF4-FFF2-40B4-BE49-F238E27FC236}">
                              <a16:creationId xmlns:a16="http://schemas.microsoft.com/office/drawing/2014/main" id="{7D4CC781-8D0C-4149-B854-2CC1AA7A33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47" name="グループ化 146">
                        <a:extLst>
                          <a:ext uri="{FF2B5EF4-FFF2-40B4-BE49-F238E27FC236}">
                            <a16:creationId xmlns:a16="http://schemas.microsoft.com/office/drawing/2014/main" id="{7C854AC4-D1E4-46C2-813B-817E75922F4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8" name="四角形: 角を丸くする 244">
                          <a:extLst>
                            <a:ext uri="{FF2B5EF4-FFF2-40B4-BE49-F238E27FC236}">
                              <a16:creationId xmlns:a16="http://schemas.microsoft.com/office/drawing/2014/main" id="{3FB04CE1-AA58-419C-A43D-EF3E9EB502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9" name="楕円 148">
                          <a:extLst>
                            <a:ext uri="{FF2B5EF4-FFF2-40B4-BE49-F238E27FC236}">
                              <a16:creationId xmlns:a16="http://schemas.microsoft.com/office/drawing/2014/main" id="{2F223E88-5A0D-4E10-A3C9-47C538A06A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C1907885-3446-49F9-B8A1-4A2182F17D40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923531E0-8A4A-4818-B428-67005632FC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38" name="グループ化 137">
                        <a:extLst>
                          <a:ext uri="{FF2B5EF4-FFF2-40B4-BE49-F238E27FC236}">
                            <a16:creationId xmlns:a16="http://schemas.microsoft.com/office/drawing/2014/main" id="{228B666D-AB8E-451D-91EB-334C34402C8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2" name="四角形: 角を丸くする 244">
                          <a:extLst>
                            <a:ext uri="{FF2B5EF4-FFF2-40B4-BE49-F238E27FC236}">
                              <a16:creationId xmlns:a16="http://schemas.microsoft.com/office/drawing/2014/main" id="{D7A9B968-1403-4484-912C-ABB98FEFF3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3" name="楕円 142">
                          <a:extLst>
                            <a:ext uri="{FF2B5EF4-FFF2-40B4-BE49-F238E27FC236}">
                              <a16:creationId xmlns:a16="http://schemas.microsoft.com/office/drawing/2014/main" id="{FBD08CB3-9C0E-4607-B646-979DC672288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39" name="グループ化 138">
                        <a:extLst>
                          <a:ext uri="{FF2B5EF4-FFF2-40B4-BE49-F238E27FC236}">
                            <a16:creationId xmlns:a16="http://schemas.microsoft.com/office/drawing/2014/main" id="{A58B0D8F-185D-4E45-9CE2-5B9ACC68645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40" name="四角形: 角を丸くする 244">
                          <a:extLst>
                            <a:ext uri="{FF2B5EF4-FFF2-40B4-BE49-F238E27FC236}">
                              <a16:creationId xmlns:a16="http://schemas.microsoft.com/office/drawing/2014/main" id="{EE36CAD7-497F-4A95-9DA2-9426CCB948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41" name="楕円 140">
                          <a:extLst>
                            <a:ext uri="{FF2B5EF4-FFF2-40B4-BE49-F238E27FC236}">
                              <a16:creationId xmlns:a16="http://schemas.microsoft.com/office/drawing/2014/main" id="{187DDB8F-DE02-4CAE-9470-1C0956951C1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981AF9DB-FDA8-479F-83B0-C445D6CC32C6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32" name="グループ化 131">
                        <a:extLst>
                          <a:ext uri="{FF2B5EF4-FFF2-40B4-BE49-F238E27FC236}">
                            <a16:creationId xmlns:a16="http://schemas.microsoft.com/office/drawing/2014/main" id="{33A2E419-973F-48C0-9934-F506A369BE7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36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0A49EC3-29AF-4945-AFCC-7A4CEB88666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37" name="楕円 136">
                          <a:extLst>
                            <a:ext uri="{FF2B5EF4-FFF2-40B4-BE49-F238E27FC236}">
                              <a16:creationId xmlns:a16="http://schemas.microsoft.com/office/drawing/2014/main" id="{D4008190-81FD-407F-A9E9-3F9E3AA0D4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33" name="グループ化 132">
                        <a:extLst>
                          <a:ext uri="{FF2B5EF4-FFF2-40B4-BE49-F238E27FC236}">
                            <a16:creationId xmlns:a16="http://schemas.microsoft.com/office/drawing/2014/main" id="{23B2977F-59A2-400C-8E4C-C9A287D5F76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34" name="四角形: 角を丸くする 244">
                          <a:extLst>
                            <a:ext uri="{FF2B5EF4-FFF2-40B4-BE49-F238E27FC236}">
                              <a16:creationId xmlns:a16="http://schemas.microsoft.com/office/drawing/2014/main" id="{47D32366-388D-4093-940A-EC218EF5DA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35" name="楕円 134">
                          <a:extLst>
                            <a:ext uri="{FF2B5EF4-FFF2-40B4-BE49-F238E27FC236}">
                              <a16:creationId xmlns:a16="http://schemas.microsoft.com/office/drawing/2014/main" id="{28EA0976-BF1A-48E1-BCCC-C9F36C52E9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2DF6D494-247E-458C-8220-985E50119C21}"/>
                    </a:ext>
                  </a:extLst>
                </p:cNvPr>
                <p:cNvGrpSpPr/>
                <p:nvPr/>
              </p:nvGrpSpPr>
              <p:grpSpPr>
                <a:xfrm rot="1386228">
                  <a:off x="4873060" y="1532188"/>
                  <a:ext cx="850756" cy="850756"/>
                  <a:chOff x="4770179" y="1422401"/>
                  <a:chExt cx="1070330" cy="1070330"/>
                </a:xfrm>
              </p:grpSpPr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D27F835C-55DA-4ED7-ABD4-40EB1CE06C42}"/>
                      </a:ext>
                    </a:extLst>
                  </p:cNvPr>
                  <p:cNvGrpSpPr/>
                  <p:nvPr/>
                </p:nvGrpSpPr>
                <p:grpSpPr>
                  <a:xfrm>
                    <a:off x="4770179" y="1422401"/>
                    <a:ext cx="1070330" cy="1070330"/>
                    <a:chOff x="4770179" y="1422401"/>
                    <a:chExt cx="1070330" cy="1070330"/>
                  </a:xfrm>
                </p:grpSpPr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D013C02C-D43F-4546-86E8-FC1C8C766CB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22" name="グループ化 121">
                        <a:extLst>
                          <a:ext uri="{FF2B5EF4-FFF2-40B4-BE49-F238E27FC236}">
                            <a16:creationId xmlns:a16="http://schemas.microsoft.com/office/drawing/2014/main" id="{2D7FA3A8-3049-4DBA-85F5-B1B4C3F5470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6" name="四角形: 角を丸くする 244">
                          <a:extLst>
                            <a:ext uri="{FF2B5EF4-FFF2-40B4-BE49-F238E27FC236}">
                              <a16:creationId xmlns:a16="http://schemas.microsoft.com/office/drawing/2014/main" id="{604FAE87-B0E4-4E9F-9F26-F90CC9DE36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7" name="楕円 126">
                          <a:extLst>
                            <a:ext uri="{FF2B5EF4-FFF2-40B4-BE49-F238E27FC236}">
                              <a16:creationId xmlns:a16="http://schemas.microsoft.com/office/drawing/2014/main" id="{1187B810-0B90-4F87-9546-4341DE1E5C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23" name="グループ化 122">
                        <a:extLst>
                          <a:ext uri="{FF2B5EF4-FFF2-40B4-BE49-F238E27FC236}">
                            <a16:creationId xmlns:a16="http://schemas.microsoft.com/office/drawing/2014/main" id="{7E71B65D-DDC5-41E0-874C-553218BAAC2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4" name="四角形: 角を丸くする 244">
                          <a:extLst>
                            <a:ext uri="{FF2B5EF4-FFF2-40B4-BE49-F238E27FC236}">
                              <a16:creationId xmlns:a16="http://schemas.microsoft.com/office/drawing/2014/main" id="{93D03D7F-82C2-4291-BD8F-C646597367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5" name="楕円 124">
                          <a:extLst>
                            <a:ext uri="{FF2B5EF4-FFF2-40B4-BE49-F238E27FC236}">
                              <a16:creationId xmlns:a16="http://schemas.microsoft.com/office/drawing/2014/main" id="{E3A44DA7-F6DA-47EE-960D-1327762B94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15" name="グループ化 114">
                      <a:extLst>
                        <a:ext uri="{FF2B5EF4-FFF2-40B4-BE49-F238E27FC236}">
                          <a16:creationId xmlns:a16="http://schemas.microsoft.com/office/drawing/2014/main" id="{5BFAE68E-0A26-4B7E-A4DD-2E006BD0FA37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16" name="グループ化 115">
                        <a:extLst>
                          <a:ext uri="{FF2B5EF4-FFF2-40B4-BE49-F238E27FC236}">
                            <a16:creationId xmlns:a16="http://schemas.microsoft.com/office/drawing/2014/main" id="{EC8AC426-A7E4-41FD-90F1-0F36A53B7B7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20" name="四角形: 角を丸くする 244">
                          <a:extLst>
                            <a:ext uri="{FF2B5EF4-FFF2-40B4-BE49-F238E27FC236}">
                              <a16:creationId xmlns:a16="http://schemas.microsoft.com/office/drawing/2014/main" id="{A0529691-A5A1-4A52-A262-9C42280D42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21" name="楕円 120">
                          <a:extLst>
                            <a:ext uri="{FF2B5EF4-FFF2-40B4-BE49-F238E27FC236}">
                              <a16:creationId xmlns:a16="http://schemas.microsoft.com/office/drawing/2014/main" id="{D0E11C39-0E5A-46CE-BF84-24B2D803FB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17" name="グループ化 116">
                        <a:extLst>
                          <a:ext uri="{FF2B5EF4-FFF2-40B4-BE49-F238E27FC236}">
                            <a16:creationId xmlns:a16="http://schemas.microsoft.com/office/drawing/2014/main" id="{62AA2655-1E70-4D2A-805F-777A2B74459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8" name="四角形: 角を丸くする 244">
                          <a:extLst>
                            <a:ext uri="{FF2B5EF4-FFF2-40B4-BE49-F238E27FC236}">
                              <a16:creationId xmlns:a16="http://schemas.microsoft.com/office/drawing/2014/main" id="{21D17792-479E-49B7-8095-BCADCA7C76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9" name="楕円 118">
                          <a:extLst>
                            <a:ext uri="{FF2B5EF4-FFF2-40B4-BE49-F238E27FC236}">
                              <a16:creationId xmlns:a16="http://schemas.microsoft.com/office/drawing/2014/main" id="{E3C19F16-0081-4066-9C1F-C556900BCB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  <p:grpSp>
                <p:nvGrpSpPr>
                  <p:cNvPr id="99" name="グループ化 98">
                    <a:extLst>
                      <a:ext uri="{FF2B5EF4-FFF2-40B4-BE49-F238E27FC236}">
                        <a16:creationId xmlns:a16="http://schemas.microsoft.com/office/drawing/2014/main" id="{71CB93E8-9FEA-4569-8C40-8EA9B2F06F1E}"/>
                      </a:ext>
                    </a:extLst>
                  </p:cNvPr>
                  <p:cNvGrpSpPr/>
                  <p:nvPr/>
                </p:nvGrpSpPr>
                <p:grpSpPr>
                  <a:xfrm rot="2700000">
                    <a:off x="4819358" y="1471579"/>
                    <a:ext cx="971974" cy="971974"/>
                    <a:chOff x="4770179" y="1422401"/>
                    <a:chExt cx="1070330" cy="1070330"/>
                  </a:xfrm>
                </p:grpSpPr>
                <p:grpSp>
                  <p:nvGrpSpPr>
                    <p:cNvPr id="100" name="グループ化 99">
                      <a:extLst>
                        <a:ext uri="{FF2B5EF4-FFF2-40B4-BE49-F238E27FC236}">
                          <a16:creationId xmlns:a16="http://schemas.microsoft.com/office/drawing/2014/main" id="{8C62FD25-91B0-48AD-920F-F6E6327BE80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41289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38B3D104-505C-4A60-B4C1-B8141522FE4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2" name="四角形: 角を丸くする 244">
                          <a:extLst>
                            <a:ext uri="{FF2B5EF4-FFF2-40B4-BE49-F238E27FC236}">
                              <a16:creationId xmlns:a16="http://schemas.microsoft.com/office/drawing/2014/main" id="{B1BA5D6A-16B3-4963-A00D-B3161F3923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3" name="楕円 112">
                          <a:extLst>
                            <a:ext uri="{FF2B5EF4-FFF2-40B4-BE49-F238E27FC236}">
                              <a16:creationId xmlns:a16="http://schemas.microsoft.com/office/drawing/2014/main" id="{8B48F02A-011B-424C-8EAD-D59145736C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4E77CE10-2CDE-4BC3-973B-2E0E1D14F6C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10" name="四角形: 角を丸くする 244">
                          <a:extLst>
                            <a:ext uri="{FF2B5EF4-FFF2-40B4-BE49-F238E27FC236}">
                              <a16:creationId xmlns:a16="http://schemas.microsoft.com/office/drawing/2014/main" id="{8E14D80A-2932-4978-8429-6B04A93BA3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11" name="楕円 110">
                          <a:extLst>
                            <a:ext uri="{FF2B5EF4-FFF2-40B4-BE49-F238E27FC236}">
                              <a16:creationId xmlns:a16="http://schemas.microsoft.com/office/drawing/2014/main" id="{F7E8C6CA-8B57-43BD-AE1D-A36C3F29B5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7359FB4E-AF65-45B1-8A9A-0DD7567673E8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243113" y="1422401"/>
                      <a:ext cx="124462" cy="1070330"/>
                      <a:chOff x="5241289" y="1422401"/>
                      <a:chExt cx="124462" cy="1070330"/>
                    </a:xfrm>
                  </p:grpSpPr>
                  <p:grpSp>
                    <p:nvGrpSpPr>
                      <p:cNvPr id="102" name="グループ化 101">
                        <a:extLst>
                          <a:ext uri="{FF2B5EF4-FFF2-40B4-BE49-F238E27FC236}">
                            <a16:creationId xmlns:a16="http://schemas.microsoft.com/office/drawing/2014/main" id="{11E731B4-2167-4D2F-B805-AB72971F0E5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241289" y="1422401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6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C53AD3B-B721-4C07-9617-A70F9C3A6A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7" name="楕円 106">
                          <a:extLst>
                            <a:ext uri="{FF2B5EF4-FFF2-40B4-BE49-F238E27FC236}">
                              <a16:creationId xmlns:a16="http://schemas.microsoft.com/office/drawing/2014/main" id="{B975431C-48A9-4DA1-975E-E72668FA35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grpSp>
                    <p:nvGrpSpPr>
                      <p:cNvPr id="103" name="グループ化 102">
                        <a:extLst>
                          <a:ext uri="{FF2B5EF4-FFF2-40B4-BE49-F238E27FC236}">
                            <a16:creationId xmlns:a16="http://schemas.microsoft.com/office/drawing/2014/main" id="{5D68DFC6-C472-4C43-90C0-E92B96E86AA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0800000">
                        <a:off x="5241289" y="2005826"/>
                        <a:ext cx="124462" cy="486905"/>
                        <a:chOff x="5241289" y="1422401"/>
                        <a:chExt cx="124462" cy="486905"/>
                      </a:xfrm>
                    </p:grpSpPr>
                    <p:sp>
                      <p:nvSpPr>
                        <p:cNvPr id="104" name="四角形: 角を丸くする 244">
                          <a:extLst>
                            <a:ext uri="{FF2B5EF4-FFF2-40B4-BE49-F238E27FC236}">
                              <a16:creationId xmlns:a16="http://schemas.microsoft.com/office/drawing/2014/main" id="{CE5DD68F-683B-4939-8ADD-4DB8267694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0975" y="1518921"/>
                          <a:ext cx="74927" cy="390385"/>
                        </a:xfrm>
                        <a:custGeom>
                          <a:avLst/>
                          <a:gdLst>
                            <a:gd name="connsiteX0" fmla="*/ 0 w 45719"/>
                            <a:gd name="connsiteY0" fmla="*/ 7620 h 518179"/>
                            <a:gd name="connsiteX1" fmla="*/ 7620 w 45719"/>
                            <a:gd name="connsiteY1" fmla="*/ 0 h 518179"/>
                            <a:gd name="connsiteX2" fmla="*/ 38099 w 45719"/>
                            <a:gd name="connsiteY2" fmla="*/ 0 h 518179"/>
                            <a:gd name="connsiteX3" fmla="*/ 45719 w 45719"/>
                            <a:gd name="connsiteY3" fmla="*/ 7620 h 518179"/>
                            <a:gd name="connsiteX4" fmla="*/ 45719 w 45719"/>
                            <a:gd name="connsiteY4" fmla="*/ 510559 h 518179"/>
                            <a:gd name="connsiteX5" fmla="*/ 38099 w 45719"/>
                            <a:gd name="connsiteY5" fmla="*/ 518179 h 518179"/>
                            <a:gd name="connsiteX6" fmla="*/ 7620 w 45719"/>
                            <a:gd name="connsiteY6" fmla="*/ 518179 h 518179"/>
                            <a:gd name="connsiteX7" fmla="*/ 0 w 45719"/>
                            <a:gd name="connsiteY7" fmla="*/ 510559 h 518179"/>
                            <a:gd name="connsiteX8" fmla="*/ 0 w 45719"/>
                            <a:gd name="connsiteY8" fmla="*/ 7620 h 518179"/>
                            <a:gd name="connsiteX0" fmla="*/ 25400 w 71119"/>
                            <a:gd name="connsiteY0" fmla="*/ 7620 h 519176"/>
                            <a:gd name="connsiteX1" fmla="*/ 33020 w 71119"/>
                            <a:gd name="connsiteY1" fmla="*/ 0 h 519176"/>
                            <a:gd name="connsiteX2" fmla="*/ 63499 w 71119"/>
                            <a:gd name="connsiteY2" fmla="*/ 0 h 519176"/>
                            <a:gd name="connsiteX3" fmla="*/ 71119 w 71119"/>
                            <a:gd name="connsiteY3" fmla="*/ 7620 h 519176"/>
                            <a:gd name="connsiteX4" fmla="*/ 71119 w 71119"/>
                            <a:gd name="connsiteY4" fmla="*/ 510559 h 519176"/>
                            <a:gd name="connsiteX5" fmla="*/ 63499 w 71119"/>
                            <a:gd name="connsiteY5" fmla="*/ 518179 h 519176"/>
                            <a:gd name="connsiteX6" fmla="*/ 33020 w 71119"/>
                            <a:gd name="connsiteY6" fmla="*/ 518179 h 519176"/>
                            <a:gd name="connsiteX7" fmla="*/ 0 w 71119"/>
                            <a:gd name="connsiteY7" fmla="*/ 516909 h 519176"/>
                            <a:gd name="connsiteX8" fmla="*/ 25400 w 71119"/>
                            <a:gd name="connsiteY8" fmla="*/ 7620 h 519176"/>
                            <a:gd name="connsiteX0" fmla="*/ 25400 w 83819"/>
                            <a:gd name="connsiteY0" fmla="*/ 7620 h 519176"/>
                            <a:gd name="connsiteX1" fmla="*/ 33020 w 83819"/>
                            <a:gd name="connsiteY1" fmla="*/ 0 h 519176"/>
                            <a:gd name="connsiteX2" fmla="*/ 63499 w 83819"/>
                            <a:gd name="connsiteY2" fmla="*/ 0 h 519176"/>
                            <a:gd name="connsiteX3" fmla="*/ 71119 w 83819"/>
                            <a:gd name="connsiteY3" fmla="*/ 7620 h 519176"/>
                            <a:gd name="connsiteX4" fmla="*/ 83819 w 83819"/>
                            <a:gd name="connsiteY4" fmla="*/ 513734 h 519176"/>
                            <a:gd name="connsiteX5" fmla="*/ 63499 w 83819"/>
                            <a:gd name="connsiteY5" fmla="*/ 518179 h 519176"/>
                            <a:gd name="connsiteX6" fmla="*/ 33020 w 83819"/>
                            <a:gd name="connsiteY6" fmla="*/ 518179 h 519176"/>
                            <a:gd name="connsiteX7" fmla="*/ 0 w 83819"/>
                            <a:gd name="connsiteY7" fmla="*/ 516909 h 519176"/>
                            <a:gd name="connsiteX8" fmla="*/ 25400 w 83819"/>
                            <a:gd name="connsiteY8" fmla="*/ 7620 h 519176"/>
                            <a:gd name="connsiteX0" fmla="*/ 25400 w 83819"/>
                            <a:gd name="connsiteY0" fmla="*/ 7620 h 518179"/>
                            <a:gd name="connsiteX1" fmla="*/ 33020 w 83819"/>
                            <a:gd name="connsiteY1" fmla="*/ 0 h 518179"/>
                            <a:gd name="connsiteX2" fmla="*/ 63499 w 83819"/>
                            <a:gd name="connsiteY2" fmla="*/ 0 h 518179"/>
                            <a:gd name="connsiteX3" fmla="*/ 71119 w 83819"/>
                            <a:gd name="connsiteY3" fmla="*/ 7620 h 518179"/>
                            <a:gd name="connsiteX4" fmla="*/ 83819 w 83819"/>
                            <a:gd name="connsiteY4" fmla="*/ 513734 h 518179"/>
                            <a:gd name="connsiteX5" fmla="*/ 63499 w 83819"/>
                            <a:gd name="connsiteY5" fmla="*/ 518179 h 518179"/>
                            <a:gd name="connsiteX6" fmla="*/ 0 w 83819"/>
                            <a:gd name="connsiteY6" fmla="*/ 516909 h 518179"/>
                            <a:gd name="connsiteX7" fmla="*/ 25400 w 83819"/>
                            <a:gd name="connsiteY7" fmla="*/ 7620 h 518179"/>
                            <a:gd name="connsiteX0" fmla="*/ 25400 w 83819"/>
                            <a:gd name="connsiteY0" fmla="*/ 7620 h 578802"/>
                            <a:gd name="connsiteX1" fmla="*/ 33020 w 83819"/>
                            <a:gd name="connsiteY1" fmla="*/ 0 h 578802"/>
                            <a:gd name="connsiteX2" fmla="*/ 63499 w 83819"/>
                            <a:gd name="connsiteY2" fmla="*/ 0 h 578802"/>
                            <a:gd name="connsiteX3" fmla="*/ 71119 w 83819"/>
                            <a:gd name="connsiteY3" fmla="*/ 7620 h 578802"/>
                            <a:gd name="connsiteX4" fmla="*/ 83819 w 83819"/>
                            <a:gd name="connsiteY4" fmla="*/ 513734 h 578802"/>
                            <a:gd name="connsiteX5" fmla="*/ 0 w 83819"/>
                            <a:gd name="connsiteY5" fmla="*/ 516909 h 578802"/>
                            <a:gd name="connsiteX6" fmla="*/ 25400 w 83819"/>
                            <a:gd name="connsiteY6" fmla="*/ 7620 h 5788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3819" h="578802">
                              <a:moveTo>
                                <a:pt x="25400" y="7620"/>
                              </a:moveTo>
                              <a:cubicBezTo>
                                <a:pt x="25400" y="3412"/>
                                <a:pt x="28812" y="0"/>
                                <a:pt x="33020" y="0"/>
                              </a:cubicBezTo>
                              <a:lnTo>
                                <a:pt x="63499" y="0"/>
                              </a:lnTo>
                              <a:cubicBezTo>
                                <a:pt x="67707" y="0"/>
                                <a:pt x="71119" y="3412"/>
                                <a:pt x="71119" y="7620"/>
                              </a:cubicBezTo>
                              <a:lnTo>
                                <a:pt x="83819" y="513734"/>
                              </a:lnTo>
                              <a:cubicBezTo>
                                <a:pt x="71966" y="598615"/>
                                <a:pt x="9736" y="601261"/>
                                <a:pt x="0" y="516909"/>
                              </a:cubicBezTo>
                              <a:cubicBezTo>
                                <a:pt x="0" y="349263"/>
                                <a:pt x="25400" y="175266"/>
                                <a:pt x="25400" y="7620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05" name="楕円 104">
                          <a:extLst>
                            <a:ext uri="{FF2B5EF4-FFF2-40B4-BE49-F238E27FC236}">
                              <a16:creationId xmlns:a16="http://schemas.microsoft.com/office/drawing/2014/main" id="{B2D9FEEB-0175-4BDB-9218-9ACD34FA9B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41289" y="1422401"/>
                          <a:ext cx="124462" cy="112720"/>
                        </a:xfrm>
                        <a:prstGeom prst="ellipse">
                          <a:avLst/>
                        </a:prstGeom>
                        <a:solidFill>
                          <a:srgbClr val="FF6600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898451B6-98E1-4402-9989-8C2DBE2A0C55}"/>
                    </a:ext>
                  </a:extLst>
                </p:cNvPr>
                <p:cNvSpPr/>
                <p:nvPr/>
              </p:nvSpPr>
              <p:spPr>
                <a:xfrm>
                  <a:off x="5184923" y="1866901"/>
                  <a:ext cx="225278" cy="143464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246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1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第８問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368549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楓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かえで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951A05D-B616-4578-8C16-BF60B848A7BA}"/>
              </a:ext>
            </a:extLst>
          </p:cNvPr>
          <p:cNvGrpSpPr/>
          <p:nvPr/>
        </p:nvGrpSpPr>
        <p:grpSpPr>
          <a:xfrm>
            <a:off x="8499793" y="2471328"/>
            <a:ext cx="2930353" cy="2979937"/>
            <a:chOff x="33119" y="1091154"/>
            <a:chExt cx="4430643" cy="450561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ADF5780-E812-4250-ABB4-625FC2FC950B}"/>
                </a:ext>
              </a:extLst>
            </p:cNvPr>
            <p:cNvGrpSpPr/>
            <p:nvPr/>
          </p:nvGrpSpPr>
          <p:grpSpPr>
            <a:xfrm>
              <a:off x="128009" y="1413015"/>
              <a:ext cx="4241929" cy="3162821"/>
              <a:chOff x="33119" y="1091154"/>
              <a:chExt cx="4430643" cy="3303528"/>
            </a:xfrm>
            <a:solidFill>
              <a:srgbClr val="800000"/>
            </a:solidFill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6DE7ABD-230B-4C76-8C50-CB154CCB0AB2}"/>
                  </a:ext>
                </a:extLst>
              </p:cNvPr>
              <p:cNvSpPr/>
              <p:nvPr/>
            </p:nvSpPr>
            <p:spPr>
              <a:xfrm rot="10800000">
                <a:off x="3610346" y="3001991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8A3408B-2F34-48AF-82D3-E1D0563E12FE}"/>
                  </a:ext>
                </a:extLst>
              </p:cNvPr>
              <p:cNvSpPr/>
              <p:nvPr/>
            </p:nvSpPr>
            <p:spPr>
              <a:xfrm rot="10800000">
                <a:off x="1729787" y="123357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14187D5-4F17-40BA-892F-45028A331AA8}"/>
                  </a:ext>
                </a:extLst>
              </p:cNvPr>
              <p:cNvSpPr/>
              <p:nvPr/>
            </p:nvSpPr>
            <p:spPr>
              <a:xfrm rot="10800000">
                <a:off x="625605" y="1552754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E6ACD42-BC19-4959-A0E5-ABABA8678502}"/>
                  </a:ext>
                </a:extLst>
              </p:cNvPr>
              <p:cNvSpPr/>
              <p:nvPr/>
            </p:nvSpPr>
            <p:spPr>
              <a:xfrm rot="10800000">
                <a:off x="3687983" y="1690777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DF391CB-69B3-416C-9C01-0BE45169A0EE}"/>
                  </a:ext>
                </a:extLst>
              </p:cNvPr>
              <p:cNvSpPr/>
              <p:nvPr/>
            </p:nvSpPr>
            <p:spPr>
              <a:xfrm rot="9463141">
                <a:off x="1387465" y="34364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00D5255-ED6B-4C83-B248-6FC202E89C31}"/>
                  </a:ext>
                </a:extLst>
              </p:cNvPr>
              <p:cNvSpPr/>
              <p:nvPr/>
            </p:nvSpPr>
            <p:spPr>
              <a:xfrm rot="9463141">
                <a:off x="33119" y="25220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39B735BC-D753-4767-8592-F2F5CF7DA8F4}"/>
                  </a:ext>
                </a:extLst>
              </p:cNvPr>
              <p:cNvSpPr/>
              <p:nvPr/>
            </p:nvSpPr>
            <p:spPr>
              <a:xfrm rot="9463141">
                <a:off x="490318" y="2297813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6DA9080-B4F5-41B4-B636-0B276410E5E8}"/>
                  </a:ext>
                </a:extLst>
              </p:cNvPr>
              <p:cNvSpPr/>
              <p:nvPr/>
            </p:nvSpPr>
            <p:spPr>
              <a:xfrm rot="9463141">
                <a:off x="2137963" y="2677375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801533A-0319-44FA-96A2-CF483600333A}"/>
                  </a:ext>
                </a:extLst>
              </p:cNvPr>
              <p:cNvSpPr/>
              <p:nvPr/>
            </p:nvSpPr>
            <p:spPr>
              <a:xfrm rot="9463141">
                <a:off x="2517527" y="226330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A02FA5B-63B4-4979-BF1A-C9B568C9644C}"/>
                  </a:ext>
                </a:extLst>
              </p:cNvPr>
              <p:cNvSpPr/>
              <p:nvPr/>
            </p:nvSpPr>
            <p:spPr>
              <a:xfrm rot="9463141">
                <a:off x="2181096" y="195275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50DEFBD7-E154-4961-BA45-EE75DEB403D9}"/>
                  </a:ext>
                </a:extLst>
              </p:cNvPr>
              <p:cNvSpPr/>
              <p:nvPr/>
            </p:nvSpPr>
            <p:spPr>
              <a:xfrm rot="11192677">
                <a:off x="1256444" y="1091154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93C1D9D-C4AE-4265-A12E-9DBCF391D517}"/>
                  </a:ext>
                </a:extLst>
              </p:cNvPr>
              <p:cNvSpPr/>
              <p:nvPr/>
            </p:nvSpPr>
            <p:spPr>
              <a:xfrm rot="11192677">
                <a:off x="2265734" y="109115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BE32B89-193C-426D-961E-E32B91531D3C}"/>
                  </a:ext>
                </a:extLst>
              </p:cNvPr>
              <p:cNvSpPr/>
              <p:nvPr/>
            </p:nvSpPr>
            <p:spPr>
              <a:xfrm rot="11192677">
                <a:off x="3249145" y="145346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92234A6-3FF4-4B31-9312-1EF1D10D91C5}"/>
                  </a:ext>
                </a:extLst>
              </p:cNvPr>
              <p:cNvSpPr/>
              <p:nvPr/>
            </p:nvSpPr>
            <p:spPr>
              <a:xfrm rot="9897614">
                <a:off x="713344" y="296221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EA9908A5-2F25-4D00-98D9-9DF65D03ED1D}"/>
                  </a:ext>
                </a:extLst>
              </p:cNvPr>
              <p:cNvSpPr/>
              <p:nvPr/>
            </p:nvSpPr>
            <p:spPr>
              <a:xfrm rot="9897614">
                <a:off x="359661" y="262578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17662E4-2E54-46A0-9A5C-DF0DF8883284}"/>
                  </a:ext>
                </a:extLst>
              </p:cNvPr>
              <p:cNvSpPr/>
              <p:nvPr/>
            </p:nvSpPr>
            <p:spPr>
              <a:xfrm rot="9897614">
                <a:off x="808235" y="123693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8EC507B-05DE-4478-A04F-C5EDEBABC474}"/>
                  </a:ext>
                </a:extLst>
              </p:cNvPr>
              <p:cNvSpPr/>
              <p:nvPr/>
            </p:nvSpPr>
            <p:spPr>
              <a:xfrm rot="9897614">
                <a:off x="946258" y="197017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1F45054-DEBC-4698-890A-4847AC566E6A}"/>
                  </a:ext>
                </a:extLst>
              </p:cNvPr>
              <p:cNvSpPr/>
              <p:nvPr/>
            </p:nvSpPr>
            <p:spPr>
              <a:xfrm rot="9897614">
                <a:off x="471807" y="190116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9492DB0-761D-443A-8BCF-40092D50BEF6}"/>
                  </a:ext>
                </a:extLst>
              </p:cNvPr>
              <p:cNvSpPr/>
              <p:nvPr/>
            </p:nvSpPr>
            <p:spPr>
              <a:xfrm rot="9897614">
                <a:off x="2947588" y="191841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B2F28B8B-26F5-4A2F-8958-E5CF41F13037}"/>
                  </a:ext>
                </a:extLst>
              </p:cNvPr>
              <p:cNvSpPr/>
              <p:nvPr/>
            </p:nvSpPr>
            <p:spPr>
              <a:xfrm rot="9897614">
                <a:off x="2447256" y="165099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9FB786A-33A3-4934-B1FD-97F2537ED461}"/>
                  </a:ext>
                </a:extLst>
              </p:cNvPr>
              <p:cNvSpPr/>
              <p:nvPr/>
            </p:nvSpPr>
            <p:spPr>
              <a:xfrm rot="11756504">
                <a:off x="2112636" y="137715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F9FBC74-1892-4F90-A845-BD25D00D5D1F}"/>
                  </a:ext>
                </a:extLst>
              </p:cNvPr>
              <p:cNvSpPr/>
              <p:nvPr/>
            </p:nvSpPr>
            <p:spPr>
              <a:xfrm rot="11756504">
                <a:off x="3872424" y="2041392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F934096E-EA55-4F80-A0F8-1C2BEBBD9D08}"/>
                  </a:ext>
                </a:extLst>
              </p:cNvPr>
              <p:cNvSpPr/>
              <p:nvPr/>
            </p:nvSpPr>
            <p:spPr>
              <a:xfrm rot="11756504">
                <a:off x="3389345" y="250721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A24BD28-ECBC-438F-9A37-C7BC00C8AA15}"/>
                  </a:ext>
                </a:extLst>
              </p:cNvPr>
              <p:cNvSpPr/>
              <p:nvPr/>
            </p:nvSpPr>
            <p:spPr>
              <a:xfrm rot="11756504">
                <a:off x="3898304" y="330084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347F3844-B807-4C8C-8265-0D33E3573E37}"/>
                  </a:ext>
                </a:extLst>
              </p:cNvPr>
              <p:cNvSpPr/>
              <p:nvPr/>
            </p:nvSpPr>
            <p:spPr>
              <a:xfrm rot="11756504">
                <a:off x="3346213" y="362002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72783D7-1A0C-4A9B-BB6D-B7AF9598AFEA}"/>
                  </a:ext>
                </a:extLst>
              </p:cNvPr>
              <p:cNvSpPr/>
              <p:nvPr/>
            </p:nvSpPr>
            <p:spPr>
              <a:xfrm rot="11756504">
                <a:off x="3052915" y="2998923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0B61217-7DF9-4C75-80FF-633A52703093}"/>
                  </a:ext>
                </a:extLst>
              </p:cNvPr>
              <p:cNvSpPr/>
              <p:nvPr/>
            </p:nvSpPr>
            <p:spPr>
              <a:xfrm rot="11756504">
                <a:off x="1508787" y="217078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7AD71AF-CF1D-41BD-9BA5-2BC10381D55D}"/>
                  </a:ext>
                </a:extLst>
              </p:cNvPr>
              <p:cNvSpPr/>
              <p:nvPr/>
            </p:nvSpPr>
            <p:spPr>
              <a:xfrm rot="11756504">
                <a:off x="1267247" y="2835020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98795DC-DBE7-45E0-81CD-15A2C2E12717}"/>
                  </a:ext>
                </a:extLst>
              </p:cNvPr>
              <p:cNvSpPr/>
              <p:nvPr/>
            </p:nvSpPr>
            <p:spPr>
              <a:xfrm rot="9000040">
                <a:off x="2466320" y="330084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ECAAAFF-D3F0-49F6-8B2C-B8C8540D4303}"/>
                  </a:ext>
                </a:extLst>
              </p:cNvPr>
              <p:cNvSpPr/>
              <p:nvPr/>
            </p:nvSpPr>
            <p:spPr>
              <a:xfrm rot="9000040">
                <a:off x="1155105" y="158419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AA79DAE-3BE8-409C-89DE-02FD0D9DFC19}"/>
                  </a:ext>
                </a:extLst>
              </p:cNvPr>
              <p:cNvSpPr/>
              <p:nvPr/>
            </p:nvSpPr>
            <p:spPr>
              <a:xfrm rot="9000040">
                <a:off x="2466320" y="399958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937B2AB-15B9-42BC-B9BE-CB82B77BCCFC}"/>
                  </a:ext>
                </a:extLst>
              </p:cNvPr>
              <p:cNvSpPr/>
              <p:nvPr/>
            </p:nvSpPr>
            <p:spPr>
              <a:xfrm rot="10800000">
                <a:off x="2963008" y="381978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6CBC2A7-ED69-418A-B58D-29CAE2539544}"/>
                  </a:ext>
                </a:extLst>
              </p:cNvPr>
              <p:cNvSpPr/>
              <p:nvPr/>
            </p:nvSpPr>
            <p:spPr>
              <a:xfrm rot="10800000">
                <a:off x="3446088" y="3293575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5BCE96C-82A9-48DF-8542-9220522A1DBD}"/>
                  </a:ext>
                </a:extLst>
              </p:cNvPr>
              <p:cNvSpPr/>
              <p:nvPr/>
            </p:nvSpPr>
            <p:spPr>
              <a:xfrm rot="10800000">
                <a:off x="1979597" y="3785281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A0B61F5-5CCB-475B-818A-A8F5675602D4}"/>
                  </a:ext>
                </a:extLst>
              </p:cNvPr>
              <p:cNvSpPr/>
              <p:nvPr/>
            </p:nvSpPr>
            <p:spPr>
              <a:xfrm rot="10800000">
                <a:off x="1160088" y="3103794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E69EE3E-09F0-4B4B-951E-20044A92F73A}"/>
                  </a:ext>
                </a:extLst>
              </p:cNvPr>
              <p:cNvSpPr/>
              <p:nvPr/>
            </p:nvSpPr>
            <p:spPr>
              <a:xfrm rot="10800000">
                <a:off x="806405" y="259483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A754F48-A671-46AC-BACE-79D40027A3A1}"/>
                  </a:ext>
                </a:extLst>
              </p:cNvPr>
              <p:cNvSpPr/>
              <p:nvPr/>
            </p:nvSpPr>
            <p:spPr>
              <a:xfrm rot="10800000">
                <a:off x="1694926" y="17063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1A545F2-D180-4A86-906D-6B70C21AD3A3}"/>
                  </a:ext>
                </a:extLst>
              </p:cNvPr>
              <p:cNvSpPr/>
              <p:nvPr/>
            </p:nvSpPr>
            <p:spPr>
              <a:xfrm rot="10800000">
                <a:off x="2893998" y="26120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D90CB0D-5304-4CB9-8FD9-BF36D5B50398}"/>
                  </a:ext>
                </a:extLst>
              </p:cNvPr>
              <p:cNvSpPr/>
              <p:nvPr/>
            </p:nvSpPr>
            <p:spPr>
              <a:xfrm rot="10800000">
                <a:off x="3411583" y="21548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36F6E89-15CC-447A-9EB2-9CC259C5D71F}"/>
                  </a:ext>
                </a:extLst>
              </p:cNvPr>
              <p:cNvSpPr/>
              <p:nvPr/>
            </p:nvSpPr>
            <p:spPr>
              <a:xfrm rot="10800000">
                <a:off x="1832949" y="3155553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850BB29-96FE-47BC-83D0-F42DD47DFD58}"/>
                  </a:ext>
                </a:extLst>
              </p:cNvPr>
              <p:cNvSpPr/>
              <p:nvPr/>
            </p:nvSpPr>
            <p:spPr>
              <a:xfrm rot="10800000">
                <a:off x="2410919" y="3000277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3D29B242-B138-4D4C-A103-55962CB082B2}"/>
                  </a:ext>
                </a:extLst>
              </p:cNvPr>
              <p:cNvSpPr/>
              <p:nvPr/>
            </p:nvSpPr>
            <p:spPr>
              <a:xfrm rot="10800000">
                <a:off x="1936467" y="23964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6F06313-9076-4844-9677-6B69519618D2}"/>
                  </a:ext>
                </a:extLst>
              </p:cNvPr>
              <p:cNvSpPr/>
              <p:nvPr/>
            </p:nvSpPr>
            <p:spPr>
              <a:xfrm rot="10800000">
                <a:off x="1358497" y="189609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74F4A74-0C2F-44CF-BCA2-C1EE240E67DB}"/>
                  </a:ext>
                </a:extLst>
              </p:cNvPr>
              <p:cNvSpPr/>
              <p:nvPr/>
            </p:nvSpPr>
            <p:spPr>
              <a:xfrm rot="10800000">
                <a:off x="1496520" y="37680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6F2ADBAE-BC4E-42BF-915F-B4F23F654B44}"/>
                  </a:ext>
                </a:extLst>
              </p:cNvPr>
              <p:cNvSpPr/>
              <p:nvPr/>
            </p:nvSpPr>
            <p:spPr>
              <a:xfrm rot="9000040">
                <a:off x="1715821" y="366315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803BF35-9E83-4503-9B22-BC4A6D3CD940}"/>
                  </a:ext>
                </a:extLst>
              </p:cNvPr>
              <p:cNvSpPr/>
              <p:nvPr/>
            </p:nvSpPr>
            <p:spPr>
              <a:xfrm rot="10800000">
                <a:off x="2436797" y="1447522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CA5D5E1-AA64-4DB5-8D82-D9756CE24069}"/>
                  </a:ext>
                </a:extLst>
              </p:cNvPr>
              <p:cNvSpPr/>
              <p:nvPr/>
            </p:nvSpPr>
            <p:spPr>
              <a:xfrm rot="10800000">
                <a:off x="1591409" y="14130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A25F222-A268-44E1-90B7-94EA1DD6D93F}"/>
                  </a:ext>
                </a:extLst>
              </p:cNvPr>
              <p:cNvSpPr/>
              <p:nvPr/>
            </p:nvSpPr>
            <p:spPr>
              <a:xfrm rot="10800000">
                <a:off x="1755310" y="27759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007BE781-109E-4244-B7FA-604DF2E07AAB}"/>
                </a:ext>
              </a:extLst>
            </p:cNvPr>
            <p:cNvSpPr/>
            <p:nvPr/>
          </p:nvSpPr>
          <p:spPr>
            <a:xfrm>
              <a:off x="1138565" y="5038268"/>
              <a:ext cx="2652871" cy="55849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EFB7D6D-600F-4CAB-8A65-443DAC1CC8D7}"/>
                </a:ext>
              </a:extLst>
            </p:cNvPr>
            <p:cNvSpPr/>
            <p:nvPr/>
          </p:nvSpPr>
          <p:spPr>
            <a:xfrm>
              <a:off x="296793" y="1235944"/>
              <a:ext cx="4022116" cy="4078478"/>
            </a:xfrm>
            <a:custGeom>
              <a:avLst/>
              <a:gdLst>
                <a:gd name="connsiteX0" fmla="*/ 3184718 w 5685991"/>
                <a:gd name="connsiteY0" fmla="*/ 0 h 5008100"/>
                <a:gd name="connsiteX1" fmla="*/ 3184719 w 5685991"/>
                <a:gd name="connsiteY1" fmla="*/ 1 h 5008100"/>
                <a:gd name="connsiteX2" fmla="*/ 2610678 w 5685991"/>
                <a:gd name="connsiteY2" fmla="*/ 742041 h 5008100"/>
                <a:gd name="connsiteX3" fmla="*/ 2474525 w 5685991"/>
                <a:gd name="connsiteY3" fmla="*/ 821544 h 5008100"/>
                <a:gd name="connsiteX4" fmla="*/ 2482354 w 5685991"/>
                <a:gd name="connsiteY4" fmla="*/ 943836 h 5008100"/>
                <a:gd name="connsiteX5" fmla="*/ 2581069 w 5685991"/>
                <a:gd name="connsiteY5" fmla="*/ 1626299 h 5008100"/>
                <a:gd name="connsiteX6" fmla="*/ 2605813 w 5685991"/>
                <a:gd name="connsiteY6" fmla="*/ 1740220 h 5008100"/>
                <a:gd name="connsiteX7" fmla="*/ 2689872 w 5685991"/>
                <a:gd name="connsiteY7" fmla="*/ 1687362 h 5008100"/>
                <a:gd name="connsiteX8" fmla="*/ 3121324 w 5685991"/>
                <a:gd name="connsiteY8" fmla="*/ 1085831 h 5008100"/>
                <a:gd name="connsiteX9" fmla="*/ 3121325 w 5685991"/>
                <a:gd name="connsiteY9" fmla="*/ 1085831 h 5008100"/>
                <a:gd name="connsiteX10" fmla="*/ 2637322 w 5685991"/>
                <a:gd name="connsiteY10" fmla="*/ 1867270 h 5008100"/>
                <a:gd name="connsiteX11" fmla="*/ 2634540 w 5685991"/>
                <a:gd name="connsiteY11" fmla="*/ 1868757 h 5008100"/>
                <a:gd name="connsiteX12" fmla="*/ 2633235 w 5685991"/>
                <a:gd name="connsiteY12" fmla="*/ 1866469 h 5008100"/>
                <a:gd name="connsiteX13" fmla="*/ 2669154 w 5685991"/>
                <a:gd name="connsiteY13" fmla="*/ 2031838 h 5008100"/>
                <a:gd name="connsiteX14" fmla="*/ 2914782 w 5685991"/>
                <a:gd name="connsiteY14" fmla="*/ 2903507 h 5008100"/>
                <a:gd name="connsiteX15" fmla="*/ 3035506 w 5685991"/>
                <a:gd name="connsiteY15" fmla="*/ 3253669 h 5008100"/>
                <a:gd name="connsiteX16" fmla="*/ 3136501 w 5685991"/>
                <a:gd name="connsiteY16" fmla="*/ 3165982 h 5008100"/>
                <a:gd name="connsiteX17" fmla="*/ 3336152 w 5685991"/>
                <a:gd name="connsiteY17" fmla="*/ 2968174 h 5008100"/>
                <a:gd name="connsiteX18" fmla="*/ 3453598 w 5685991"/>
                <a:gd name="connsiteY18" fmla="*/ 2835939 h 5008100"/>
                <a:gd name="connsiteX19" fmla="*/ 3406129 w 5685991"/>
                <a:gd name="connsiteY19" fmla="*/ 2792605 h 5008100"/>
                <a:gd name="connsiteX20" fmla="*/ 3093369 w 5685991"/>
                <a:gd name="connsiteY20" fmla="*/ 1956151 h 5008100"/>
                <a:gd name="connsiteX21" fmla="*/ 3445407 w 5685991"/>
                <a:gd name="connsiteY21" fmla="*/ 2661209 h 5008100"/>
                <a:gd name="connsiteX22" fmla="*/ 3533011 w 5685991"/>
                <a:gd name="connsiteY22" fmla="*/ 2743469 h 5008100"/>
                <a:gd name="connsiteX23" fmla="*/ 3670794 w 5685991"/>
                <a:gd name="connsiteY23" fmla="*/ 2565115 h 5008100"/>
                <a:gd name="connsiteX24" fmla="*/ 3970921 w 5685991"/>
                <a:gd name="connsiteY24" fmla="*/ 2018473 h 5008100"/>
                <a:gd name="connsiteX25" fmla="*/ 4008204 w 5685991"/>
                <a:gd name="connsiteY25" fmla="*/ 1892186 h 5008100"/>
                <a:gd name="connsiteX26" fmla="*/ 3901816 w 5685991"/>
                <a:gd name="connsiteY26" fmla="*/ 1861824 h 5008100"/>
                <a:gd name="connsiteX27" fmla="*/ 3432232 w 5685991"/>
                <a:gd name="connsiteY27" fmla="*/ 1442643 h 5008100"/>
                <a:gd name="connsiteX28" fmla="*/ 4006246 w 5685991"/>
                <a:gd name="connsiteY28" fmla="*/ 1794399 h 5008100"/>
                <a:gd name="connsiteX29" fmla="*/ 4028921 w 5685991"/>
                <a:gd name="connsiteY29" fmla="*/ 1799601 h 5008100"/>
                <a:gd name="connsiteX30" fmla="*/ 4030198 w 5685991"/>
                <a:gd name="connsiteY30" fmla="*/ 1791930 h 5008100"/>
                <a:gd name="connsiteX31" fmla="*/ 4012170 w 5685991"/>
                <a:gd name="connsiteY31" fmla="*/ 1703557 h 5008100"/>
                <a:gd name="connsiteX32" fmla="*/ 3426038 w 5685991"/>
                <a:gd name="connsiteY32" fmla="*/ 692271 h 5008100"/>
                <a:gd name="connsiteX33" fmla="*/ 3968746 w 5685991"/>
                <a:gd name="connsiteY33" fmla="*/ 1123523 h 5008100"/>
                <a:gd name="connsiteX34" fmla="*/ 3976563 w 5685991"/>
                <a:gd name="connsiteY34" fmla="*/ 1140117 h 5008100"/>
                <a:gd name="connsiteX35" fmla="*/ 4059228 w 5685991"/>
                <a:gd name="connsiteY35" fmla="*/ 1092717 h 5008100"/>
                <a:gd name="connsiteX36" fmla="*/ 4639808 w 5685991"/>
                <a:gd name="connsiteY36" fmla="*/ 506592 h 5008100"/>
                <a:gd name="connsiteX37" fmla="*/ 4639808 w 5685991"/>
                <a:gd name="connsiteY37" fmla="*/ 506592 h 5008100"/>
                <a:gd name="connsiteX38" fmla="*/ 4133127 w 5685991"/>
                <a:gd name="connsiteY38" fmla="*/ 1161231 h 5008100"/>
                <a:gd name="connsiteX39" fmla="*/ 4018136 w 5685991"/>
                <a:gd name="connsiteY39" fmla="*/ 1228373 h 5008100"/>
                <a:gd name="connsiteX40" fmla="*/ 4057499 w 5685991"/>
                <a:gd name="connsiteY40" fmla="*/ 1311938 h 5008100"/>
                <a:gd name="connsiteX41" fmla="*/ 4194188 w 5685991"/>
                <a:gd name="connsiteY41" fmla="*/ 1759156 h 5008100"/>
                <a:gd name="connsiteX42" fmla="*/ 4198909 w 5685991"/>
                <a:gd name="connsiteY42" fmla="*/ 1783908 h 5008100"/>
                <a:gd name="connsiteX43" fmla="*/ 4422171 w 5685991"/>
                <a:gd name="connsiteY43" fmla="*/ 1625021 h 5008100"/>
                <a:gd name="connsiteX44" fmla="*/ 4845597 w 5685991"/>
                <a:gd name="connsiteY44" fmla="*/ 1376851 h 5008100"/>
                <a:gd name="connsiteX45" fmla="*/ 4898070 w 5685991"/>
                <a:gd name="connsiteY45" fmla="*/ 1352908 h 5008100"/>
                <a:gd name="connsiteX46" fmla="*/ 4919304 w 5685991"/>
                <a:gd name="connsiteY46" fmla="*/ 1283586 h 5008100"/>
                <a:gd name="connsiteX47" fmla="*/ 5404530 w 5685991"/>
                <a:gd name="connsiteY47" fmla="*/ 887752 h 5008100"/>
                <a:gd name="connsiteX48" fmla="*/ 5404531 w 5685991"/>
                <a:gd name="connsiteY48" fmla="*/ 887752 h 5008100"/>
                <a:gd name="connsiteX49" fmla="*/ 5056190 w 5685991"/>
                <a:gd name="connsiteY49" fmla="*/ 1236102 h 5008100"/>
                <a:gd name="connsiteX50" fmla="*/ 5034114 w 5685991"/>
                <a:gd name="connsiteY50" fmla="*/ 1290833 h 5008100"/>
                <a:gd name="connsiteX51" fmla="*/ 5039623 w 5685991"/>
                <a:gd name="connsiteY51" fmla="*/ 1288319 h 5008100"/>
                <a:gd name="connsiteX52" fmla="*/ 5685991 w 5685991"/>
                <a:gd name="connsiteY52" fmla="*/ 1259227 h 5008100"/>
                <a:gd name="connsiteX53" fmla="*/ 4351151 w 5685991"/>
                <a:gd name="connsiteY53" fmla="*/ 1857502 h 5008100"/>
                <a:gd name="connsiteX54" fmla="*/ 4131802 w 5685991"/>
                <a:gd name="connsiteY54" fmla="*/ 2026190 h 5008100"/>
                <a:gd name="connsiteX55" fmla="*/ 4130552 w 5685991"/>
                <a:gd name="connsiteY55" fmla="*/ 2024645 h 5008100"/>
                <a:gd name="connsiteX56" fmla="*/ 4123544 w 5685991"/>
                <a:gd name="connsiteY56" fmla="*/ 2083458 h 5008100"/>
                <a:gd name="connsiteX57" fmla="*/ 4008015 w 5685991"/>
                <a:gd name="connsiteY57" fmla="*/ 2425960 h 5008100"/>
                <a:gd name="connsiteX58" fmla="*/ 3955037 w 5685991"/>
                <a:gd name="connsiteY58" fmla="*/ 2528522 h 5008100"/>
                <a:gd name="connsiteX59" fmla="*/ 3989240 w 5685991"/>
                <a:gd name="connsiteY59" fmla="*/ 2513930 h 5008100"/>
                <a:gd name="connsiteX60" fmla="*/ 4708613 w 5685991"/>
                <a:gd name="connsiteY60" fmla="*/ 1877043 h 5008100"/>
                <a:gd name="connsiteX61" fmla="*/ 4013082 w 5685991"/>
                <a:gd name="connsiteY61" fmla="*/ 2686272 h 5008100"/>
                <a:gd name="connsiteX62" fmla="*/ 3803477 w 5685991"/>
                <a:gd name="connsiteY62" fmla="*/ 2771855 h 5008100"/>
                <a:gd name="connsiteX63" fmla="*/ 3783145 w 5685991"/>
                <a:gd name="connsiteY63" fmla="*/ 2801900 h 5008100"/>
                <a:gd name="connsiteX64" fmla="*/ 3195829 w 5685991"/>
                <a:gd name="connsiteY64" fmla="*/ 3444145 h 5008100"/>
                <a:gd name="connsiteX65" fmla="*/ 3195111 w 5685991"/>
                <a:gd name="connsiteY65" fmla="*/ 3444753 h 5008100"/>
                <a:gd name="connsiteX66" fmla="*/ 3207194 w 5685991"/>
                <a:gd name="connsiteY66" fmla="*/ 3773981 h 5008100"/>
                <a:gd name="connsiteX67" fmla="*/ 3513778 w 5685991"/>
                <a:gd name="connsiteY67" fmla="*/ 3675469 h 5008100"/>
                <a:gd name="connsiteX68" fmla="*/ 4756901 w 5685991"/>
                <a:gd name="connsiteY68" fmla="*/ 3164767 h 5008100"/>
                <a:gd name="connsiteX69" fmla="*/ 4840190 w 5685991"/>
                <a:gd name="connsiteY69" fmla="*/ 3120020 h 5008100"/>
                <a:gd name="connsiteX70" fmla="*/ 4892360 w 5685991"/>
                <a:gd name="connsiteY70" fmla="*/ 3027933 h 5008100"/>
                <a:gd name="connsiteX71" fmla="*/ 5069311 w 5685991"/>
                <a:gd name="connsiteY71" fmla="*/ 2323172 h 5008100"/>
                <a:gd name="connsiteX72" fmla="*/ 5048675 w 5685991"/>
                <a:gd name="connsiteY72" fmla="*/ 2240347 h 5008100"/>
                <a:gd name="connsiteX73" fmla="*/ 5080746 w 5685991"/>
                <a:gd name="connsiteY73" fmla="*/ 2265490 h 5008100"/>
                <a:gd name="connsiteX74" fmla="*/ 5071052 w 5685991"/>
                <a:gd name="connsiteY74" fmla="*/ 2901730 h 5008100"/>
                <a:gd name="connsiteX75" fmla="*/ 5017598 w 5685991"/>
                <a:gd name="connsiteY75" fmla="*/ 3023061 h 5008100"/>
                <a:gd name="connsiteX76" fmla="*/ 5200764 w 5685991"/>
                <a:gd name="connsiteY76" fmla="*/ 2910104 h 5008100"/>
                <a:gd name="connsiteX77" fmla="*/ 5484906 w 5685991"/>
                <a:gd name="connsiteY77" fmla="*/ 2675494 h 5008100"/>
                <a:gd name="connsiteX78" fmla="*/ 3398460 w 5685991"/>
                <a:gd name="connsiteY78" fmla="*/ 3877254 h 5008100"/>
                <a:gd name="connsiteX79" fmla="*/ 3213124 w 5685991"/>
                <a:gd name="connsiteY79" fmla="*/ 3935579 h 5008100"/>
                <a:gd name="connsiteX80" fmla="*/ 3252485 w 5685991"/>
                <a:gd name="connsiteY80" fmla="*/ 5008100 h 5008100"/>
                <a:gd name="connsiteX81" fmla="*/ 2769563 w 5685991"/>
                <a:gd name="connsiteY81" fmla="*/ 5008100 h 5008100"/>
                <a:gd name="connsiteX82" fmla="*/ 2824114 w 5685991"/>
                <a:gd name="connsiteY82" fmla="*/ 3521682 h 5008100"/>
                <a:gd name="connsiteX83" fmla="*/ 2807362 w 5685991"/>
                <a:gd name="connsiteY83" fmla="*/ 3519508 h 5008100"/>
                <a:gd name="connsiteX84" fmla="*/ 1913817 w 5685991"/>
                <a:gd name="connsiteY84" fmla="*/ 2826073 h 5008100"/>
                <a:gd name="connsiteX85" fmla="*/ 2756331 w 5685991"/>
                <a:gd name="connsiteY85" fmla="*/ 3337582 h 5008100"/>
                <a:gd name="connsiteX86" fmla="*/ 2811918 w 5685991"/>
                <a:gd name="connsiteY86" fmla="*/ 3345714 h 5008100"/>
                <a:gd name="connsiteX87" fmla="*/ 2756624 w 5685991"/>
                <a:gd name="connsiteY87" fmla="*/ 3189087 h 5008100"/>
                <a:gd name="connsiteX88" fmla="*/ 2661524 w 5685991"/>
                <a:gd name="connsiteY88" fmla="*/ 2896247 h 5008100"/>
                <a:gd name="connsiteX89" fmla="*/ 2622858 w 5685991"/>
                <a:gd name="connsiteY89" fmla="*/ 2766189 h 5008100"/>
                <a:gd name="connsiteX90" fmla="*/ 2463812 w 5685991"/>
                <a:gd name="connsiteY90" fmla="*/ 2722708 h 5008100"/>
                <a:gd name="connsiteX91" fmla="*/ 1857955 w 5685991"/>
                <a:gd name="connsiteY91" fmla="*/ 2520406 h 5008100"/>
                <a:gd name="connsiteX92" fmla="*/ 1809264 w 5685991"/>
                <a:gd name="connsiteY92" fmla="*/ 2500875 h 5008100"/>
                <a:gd name="connsiteX93" fmla="*/ 1635752 w 5685991"/>
                <a:gd name="connsiteY93" fmla="*/ 2532580 h 5008100"/>
                <a:gd name="connsiteX94" fmla="*/ 825445 w 5685991"/>
                <a:gd name="connsiteY94" fmla="*/ 2296458 h 5008100"/>
                <a:gd name="connsiteX95" fmla="*/ 825445 w 5685991"/>
                <a:gd name="connsiteY95" fmla="*/ 2296457 h 5008100"/>
                <a:gd name="connsiteX96" fmla="*/ 1486846 w 5685991"/>
                <a:gd name="connsiteY96" fmla="*/ 2430655 h 5008100"/>
                <a:gd name="connsiteX97" fmla="*/ 1606496 w 5685991"/>
                <a:gd name="connsiteY97" fmla="*/ 2416928 h 5008100"/>
                <a:gd name="connsiteX98" fmla="*/ 1503858 w 5685991"/>
                <a:gd name="connsiteY98" fmla="*/ 2371860 h 5008100"/>
                <a:gd name="connsiteX99" fmla="*/ 946473 w 5685991"/>
                <a:gd name="connsiteY99" fmla="*/ 2060318 h 5008100"/>
                <a:gd name="connsiteX100" fmla="*/ 921412 w 5685991"/>
                <a:gd name="connsiteY100" fmla="*/ 2041334 h 5008100"/>
                <a:gd name="connsiteX101" fmla="*/ 737685 w 5685991"/>
                <a:gd name="connsiteY101" fmla="*/ 2015069 h 5008100"/>
                <a:gd name="connsiteX102" fmla="*/ 326 w 5685991"/>
                <a:gd name="connsiteY102" fmla="*/ 1722678 h 5008100"/>
                <a:gd name="connsiteX103" fmla="*/ 777560 w 5685991"/>
                <a:gd name="connsiteY103" fmla="*/ 1962577 h 5008100"/>
                <a:gd name="connsiteX104" fmla="*/ 829368 w 5685991"/>
                <a:gd name="connsiteY104" fmla="*/ 1969740 h 5008100"/>
                <a:gd name="connsiteX105" fmla="*/ 757082 w 5685991"/>
                <a:gd name="connsiteY105" fmla="*/ 1905489 h 5008100"/>
                <a:gd name="connsiteX106" fmla="*/ 599802 w 5685991"/>
                <a:gd name="connsiteY106" fmla="*/ 1553924 h 5008100"/>
                <a:gd name="connsiteX107" fmla="*/ 2372118 w 5685991"/>
                <a:gd name="connsiteY107" fmla="*/ 2497531 h 5008100"/>
                <a:gd name="connsiteX108" fmla="*/ 2560449 w 5685991"/>
                <a:gd name="connsiteY108" fmla="*/ 2550668 h 5008100"/>
                <a:gd name="connsiteX109" fmla="*/ 2501718 w 5685991"/>
                <a:gd name="connsiteY109" fmla="*/ 2332616 h 5008100"/>
                <a:gd name="connsiteX110" fmla="*/ 2340126 w 5685991"/>
                <a:gd name="connsiteY110" fmla="*/ 1563364 h 5008100"/>
                <a:gd name="connsiteX111" fmla="*/ 2333100 w 5685991"/>
                <a:gd name="connsiteY111" fmla="*/ 1513474 h 5008100"/>
                <a:gd name="connsiteX112" fmla="*/ 2088085 w 5685991"/>
                <a:gd name="connsiteY112" fmla="*/ 1440038 h 5008100"/>
                <a:gd name="connsiteX113" fmla="*/ 1449348 w 5685991"/>
                <a:gd name="connsiteY113" fmla="*/ 1175423 h 5008100"/>
                <a:gd name="connsiteX114" fmla="*/ 1429121 w 5685991"/>
                <a:gd name="connsiteY114" fmla="*/ 1164504 h 5008100"/>
                <a:gd name="connsiteX115" fmla="*/ 1397054 w 5685991"/>
                <a:gd name="connsiteY115" fmla="*/ 1170053 h 5008100"/>
                <a:gd name="connsiteX116" fmla="*/ 670922 w 5685991"/>
                <a:gd name="connsiteY116" fmla="*/ 993905 h 5008100"/>
                <a:gd name="connsiteX117" fmla="*/ 1123605 w 5685991"/>
                <a:gd name="connsiteY117" fmla="*/ 1103786 h 5008100"/>
                <a:gd name="connsiteX118" fmla="*/ 1299215 w 5685991"/>
                <a:gd name="connsiteY118" fmla="*/ 1091943 h 5008100"/>
                <a:gd name="connsiteX119" fmla="*/ 1247336 w 5685991"/>
                <a:gd name="connsiteY119" fmla="*/ 1061118 h 5008100"/>
                <a:gd name="connsiteX120" fmla="*/ 856382 w 5685991"/>
                <a:gd name="connsiteY120" fmla="*/ 573108 h 5008100"/>
                <a:gd name="connsiteX121" fmla="*/ 856382 w 5685991"/>
                <a:gd name="connsiteY121" fmla="*/ 573107 h 5008100"/>
                <a:gd name="connsiteX122" fmla="*/ 1525093 w 5685991"/>
                <a:gd name="connsiteY122" fmla="*/ 1055270 h 5008100"/>
                <a:gd name="connsiteX123" fmla="*/ 1641876 w 5685991"/>
                <a:gd name="connsiteY123" fmla="*/ 1107743 h 5008100"/>
                <a:gd name="connsiteX124" fmla="*/ 1591134 w 5685991"/>
                <a:gd name="connsiteY124" fmla="*/ 1007254 h 5008100"/>
                <a:gd name="connsiteX125" fmla="*/ 1517374 w 5685991"/>
                <a:gd name="connsiteY125" fmla="*/ 165714 h 5008100"/>
                <a:gd name="connsiteX126" fmla="*/ 1502822 w 5685991"/>
                <a:gd name="connsiteY126" fmla="*/ 335744 h 5008100"/>
                <a:gd name="connsiteX127" fmla="*/ 1513190 w 5685991"/>
                <a:gd name="connsiteY127" fmla="*/ 428275 h 5008100"/>
                <a:gd name="connsiteX128" fmla="*/ 1555753 w 5685991"/>
                <a:gd name="connsiteY128" fmla="*/ 361853 h 5008100"/>
                <a:gd name="connsiteX129" fmla="*/ 1880357 w 5685991"/>
                <a:gd name="connsiteY129" fmla="*/ 75809 h 5008100"/>
                <a:gd name="connsiteX130" fmla="*/ 1905348 w 5685991"/>
                <a:gd name="connsiteY130" fmla="*/ 71972 h 5008100"/>
                <a:gd name="connsiteX131" fmla="*/ 1854885 w 5685991"/>
                <a:gd name="connsiteY131" fmla="*/ 104170 h 5008100"/>
                <a:gd name="connsiteX132" fmla="*/ 1557611 w 5685991"/>
                <a:gd name="connsiteY132" fmla="*/ 459263 h 5008100"/>
                <a:gd name="connsiteX133" fmla="*/ 1529654 w 5685991"/>
                <a:gd name="connsiteY133" fmla="*/ 512345 h 5008100"/>
                <a:gd name="connsiteX134" fmla="*/ 1537782 w 5685991"/>
                <a:gd name="connsiteY134" fmla="*/ 551469 h 5008100"/>
                <a:gd name="connsiteX135" fmla="*/ 1740180 w 5685991"/>
                <a:gd name="connsiteY135" fmla="*/ 1065302 h 5008100"/>
                <a:gd name="connsiteX136" fmla="*/ 1801848 w 5685991"/>
                <a:gd name="connsiteY136" fmla="*/ 1175489 h 5008100"/>
                <a:gd name="connsiteX137" fmla="*/ 1949674 w 5685991"/>
                <a:gd name="connsiteY137" fmla="*/ 1233552 h 5008100"/>
                <a:gd name="connsiteX138" fmla="*/ 2185174 w 5685991"/>
                <a:gd name="connsiteY138" fmla="*/ 1314225 h 5008100"/>
                <a:gd name="connsiteX139" fmla="*/ 2310190 w 5685991"/>
                <a:gd name="connsiteY139" fmla="*/ 1350815 h 5008100"/>
                <a:gd name="connsiteX140" fmla="*/ 2307664 w 5685991"/>
                <a:gd name="connsiteY140" fmla="*/ 1332884 h 5008100"/>
                <a:gd name="connsiteX141" fmla="*/ 2524849 w 5685991"/>
                <a:gd name="connsiteY141" fmla="*/ 116051 h 5008100"/>
                <a:gd name="connsiteX142" fmla="*/ 2467172 w 5685991"/>
                <a:gd name="connsiteY142" fmla="*/ 559728 h 5008100"/>
                <a:gd name="connsiteX143" fmla="*/ 2468952 w 5685991"/>
                <a:gd name="connsiteY143" fmla="*/ 697572 h 5008100"/>
                <a:gd name="connsiteX144" fmla="*/ 2526905 w 5685991"/>
                <a:gd name="connsiteY144" fmla="*/ 664341 h 5008100"/>
                <a:gd name="connsiteX145" fmla="*/ 3184718 w 5685991"/>
                <a:gd name="connsiteY145" fmla="*/ 0 h 500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685991" h="5008100">
                  <a:moveTo>
                    <a:pt x="3184718" y="0"/>
                  </a:moveTo>
                  <a:lnTo>
                    <a:pt x="3184719" y="1"/>
                  </a:lnTo>
                  <a:cubicBezTo>
                    <a:pt x="3273938" y="166553"/>
                    <a:pt x="3024291" y="479117"/>
                    <a:pt x="2610678" y="742041"/>
                  </a:cubicBezTo>
                  <a:lnTo>
                    <a:pt x="2474525" y="821544"/>
                  </a:lnTo>
                  <a:lnTo>
                    <a:pt x="2482354" y="943836"/>
                  </a:lnTo>
                  <a:cubicBezTo>
                    <a:pt x="2500296" y="1151373"/>
                    <a:pt x="2533539" y="1380824"/>
                    <a:pt x="2581069" y="1626299"/>
                  </a:cubicBezTo>
                  <a:lnTo>
                    <a:pt x="2605813" y="1740220"/>
                  </a:lnTo>
                  <a:lnTo>
                    <a:pt x="2689872" y="1687362"/>
                  </a:lnTo>
                  <a:cubicBezTo>
                    <a:pt x="2944602" y="1511249"/>
                    <a:pt x="3113576" y="1279696"/>
                    <a:pt x="3121324" y="1085831"/>
                  </a:cubicBezTo>
                  <a:lnTo>
                    <a:pt x="3121325" y="1085831"/>
                  </a:lnTo>
                  <a:cubicBezTo>
                    <a:pt x="3241445" y="1296452"/>
                    <a:pt x="3024749" y="1646314"/>
                    <a:pt x="2637322" y="1867270"/>
                  </a:cubicBezTo>
                  <a:lnTo>
                    <a:pt x="2634540" y="1868757"/>
                  </a:lnTo>
                  <a:lnTo>
                    <a:pt x="2633235" y="1866469"/>
                  </a:lnTo>
                  <a:lnTo>
                    <a:pt x="2669154" y="2031838"/>
                  </a:lnTo>
                  <a:cubicBezTo>
                    <a:pt x="2735800" y="2310122"/>
                    <a:pt x="2818087" y="2603061"/>
                    <a:pt x="2914782" y="2903507"/>
                  </a:cubicBezTo>
                  <a:lnTo>
                    <a:pt x="3035506" y="3253669"/>
                  </a:lnTo>
                  <a:lnTo>
                    <a:pt x="3136501" y="3165982"/>
                  </a:lnTo>
                  <a:cubicBezTo>
                    <a:pt x="3206331" y="3100929"/>
                    <a:pt x="3272986" y="3034837"/>
                    <a:pt x="3336152" y="2968174"/>
                  </a:cubicBezTo>
                  <a:lnTo>
                    <a:pt x="3453598" y="2835939"/>
                  </a:lnTo>
                  <a:lnTo>
                    <a:pt x="3406129" y="2792605"/>
                  </a:lnTo>
                  <a:cubicBezTo>
                    <a:pt x="3087785" y="2487062"/>
                    <a:pt x="2947833" y="2123731"/>
                    <a:pt x="3093369" y="1956151"/>
                  </a:cubicBezTo>
                  <a:cubicBezTo>
                    <a:pt x="3071983" y="2150400"/>
                    <a:pt x="3210465" y="2422531"/>
                    <a:pt x="3445407" y="2661209"/>
                  </a:cubicBezTo>
                  <a:lnTo>
                    <a:pt x="3533011" y="2743469"/>
                  </a:lnTo>
                  <a:lnTo>
                    <a:pt x="3670794" y="2565115"/>
                  </a:lnTo>
                  <a:cubicBezTo>
                    <a:pt x="3805693" y="2376497"/>
                    <a:pt x="3908054" y="2190800"/>
                    <a:pt x="3970921" y="2018473"/>
                  </a:cubicBezTo>
                  <a:lnTo>
                    <a:pt x="4008204" y="1892186"/>
                  </a:lnTo>
                  <a:lnTo>
                    <a:pt x="3901816" y="1861824"/>
                  </a:lnTo>
                  <a:cubicBezTo>
                    <a:pt x="3602780" y="1762076"/>
                    <a:pt x="3403376" y="1592439"/>
                    <a:pt x="3432232" y="1442643"/>
                  </a:cubicBezTo>
                  <a:cubicBezTo>
                    <a:pt x="3502885" y="1584790"/>
                    <a:pt x="3726363" y="1719561"/>
                    <a:pt x="4006246" y="1794399"/>
                  </a:cubicBezTo>
                  <a:lnTo>
                    <a:pt x="4028921" y="1799601"/>
                  </a:lnTo>
                  <a:lnTo>
                    <a:pt x="4030198" y="1791930"/>
                  </a:lnTo>
                  <a:lnTo>
                    <a:pt x="4012170" y="1703557"/>
                  </a:lnTo>
                  <a:cubicBezTo>
                    <a:pt x="3894089" y="1214560"/>
                    <a:pt x="3669667" y="820934"/>
                    <a:pt x="3426038" y="692271"/>
                  </a:cubicBezTo>
                  <a:cubicBezTo>
                    <a:pt x="3612520" y="661025"/>
                    <a:pt x="3811677" y="832360"/>
                    <a:pt x="3968746" y="1123523"/>
                  </a:cubicBezTo>
                  <a:lnTo>
                    <a:pt x="3976563" y="1140117"/>
                  </a:lnTo>
                  <a:lnTo>
                    <a:pt x="4059228" y="1092717"/>
                  </a:lnTo>
                  <a:cubicBezTo>
                    <a:pt x="4368044" y="903424"/>
                    <a:pt x="4594658" y="677403"/>
                    <a:pt x="4639808" y="506592"/>
                  </a:cubicBezTo>
                  <a:lnTo>
                    <a:pt x="4639808" y="506592"/>
                  </a:lnTo>
                  <a:cubicBezTo>
                    <a:pt x="4718490" y="653474"/>
                    <a:pt x="4498140" y="929226"/>
                    <a:pt x="4133127" y="1161231"/>
                  </a:cubicBezTo>
                  <a:lnTo>
                    <a:pt x="4018136" y="1228373"/>
                  </a:lnTo>
                  <a:lnTo>
                    <a:pt x="4057499" y="1311938"/>
                  </a:lnTo>
                  <a:cubicBezTo>
                    <a:pt x="4112717" y="1446252"/>
                    <a:pt x="4159448" y="1597090"/>
                    <a:pt x="4194188" y="1759156"/>
                  </a:cubicBezTo>
                  <a:lnTo>
                    <a:pt x="4198909" y="1783908"/>
                  </a:lnTo>
                  <a:lnTo>
                    <a:pt x="4422171" y="1625021"/>
                  </a:lnTo>
                  <a:cubicBezTo>
                    <a:pt x="4568726" y="1527463"/>
                    <a:pt x="4711500" y="1444095"/>
                    <a:pt x="4845597" y="1376851"/>
                  </a:cubicBezTo>
                  <a:lnTo>
                    <a:pt x="4898070" y="1352908"/>
                  </a:lnTo>
                  <a:lnTo>
                    <a:pt x="4919304" y="1283586"/>
                  </a:lnTo>
                  <a:cubicBezTo>
                    <a:pt x="5020512" y="1015688"/>
                    <a:pt x="5222261" y="844189"/>
                    <a:pt x="5404530" y="887752"/>
                  </a:cubicBezTo>
                  <a:lnTo>
                    <a:pt x="5404531" y="887752"/>
                  </a:lnTo>
                  <a:cubicBezTo>
                    <a:pt x="5267539" y="924931"/>
                    <a:pt x="5139372" y="1056776"/>
                    <a:pt x="5056190" y="1236102"/>
                  </a:cubicBezTo>
                  <a:lnTo>
                    <a:pt x="5034114" y="1290833"/>
                  </a:lnTo>
                  <a:lnTo>
                    <a:pt x="5039623" y="1288319"/>
                  </a:lnTo>
                  <a:cubicBezTo>
                    <a:pt x="5350114" y="1161727"/>
                    <a:pt x="5591073" y="1141955"/>
                    <a:pt x="5685991" y="1259227"/>
                  </a:cubicBezTo>
                  <a:cubicBezTo>
                    <a:pt x="5392447" y="1239871"/>
                    <a:pt x="4875606" y="1474841"/>
                    <a:pt x="4351151" y="1857502"/>
                  </a:cubicBezTo>
                  <a:lnTo>
                    <a:pt x="4131802" y="2026190"/>
                  </a:lnTo>
                  <a:lnTo>
                    <a:pt x="4130552" y="2024645"/>
                  </a:lnTo>
                  <a:lnTo>
                    <a:pt x="4123544" y="2083458"/>
                  </a:lnTo>
                  <a:cubicBezTo>
                    <a:pt x="4104504" y="2189654"/>
                    <a:pt x="4065371" y="2305020"/>
                    <a:pt x="4008015" y="2425960"/>
                  </a:cubicBezTo>
                  <a:lnTo>
                    <a:pt x="3955037" y="2528522"/>
                  </a:lnTo>
                  <a:lnTo>
                    <a:pt x="3989240" y="2513930"/>
                  </a:lnTo>
                  <a:cubicBezTo>
                    <a:pt x="4357935" y="2341505"/>
                    <a:pt x="4631142" y="2105266"/>
                    <a:pt x="4708613" y="1877043"/>
                  </a:cubicBezTo>
                  <a:cubicBezTo>
                    <a:pt x="4787120" y="2136059"/>
                    <a:pt x="4490066" y="2464980"/>
                    <a:pt x="4013082" y="2686272"/>
                  </a:cubicBezTo>
                  <a:lnTo>
                    <a:pt x="3803477" y="2771855"/>
                  </a:lnTo>
                  <a:lnTo>
                    <a:pt x="3783145" y="2801900"/>
                  </a:lnTo>
                  <a:cubicBezTo>
                    <a:pt x="3629921" y="3016046"/>
                    <a:pt x="3431266" y="3235680"/>
                    <a:pt x="3195829" y="3444145"/>
                  </a:cubicBezTo>
                  <a:lnTo>
                    <a:pt x="3195111" y="3444753"/>
                  </a:lnTo>
                  <a:lnTo>
                    <a:pt x="3207194" y="3773981"/>
                  </a:lnTo>
                  <a:lnTo>
                    <a:pt x="3513778" y="3675469"/>
                  </a:lnTo>
                  <a:cubicBezTo>
                    <a:pt x="3986502" y="3514727"/>
                    <a:pt x="4414629" y="3337961"/>
                    <a:pt x="4756901" y="3164767"/>
                  </a:cubicBezTo>
                  <a:lnTo>
                    <a:pt x="4840190" y="3120020"/>
                  </a:lnTo>
                  <a:lnTo>
                    <a:pt x="4892360" y="3027933"/>
                  </a:lnTo>
                  <a:cubicBezTo>
                    <a:pt x="5029462" y="2764764"/>
                    <a:pt x="5095144" y="2503164"/>
                    <a:pt x="5069311" y="2323172"/>
                  </a:cubicBezTo>
                  <a:lnTo>
                    <a:pt x="5048675" y="2240347"/>
                  </a:lnTo>
                  <a:lnTo>
                    <a:pt x="5080746" y="2265490"/>
                  </a:lnTo>
                  <a:cubicBezTo>
                    <a:pt x="5187816" y="2370974"/>
                    <a:pt x="5179564" y="2619392"/>
                    <a:pt x="5071052" y="2901730"/>
                  </a:cubicBezTo>
                  <a:lnTo>
                    <a:pt x="5017598" y="3023061"/>
                  </a:lnTo>
                  <a:lnTo>
                    <a:pt x="5200764" y="2910104"/>
                  </a:lnTo>
                  <a:cubicBezTo>
                    <a:pt x="5323817" y="2827742"/>
                    <a:pt x="5420250" y="2748723"/>
                    <a:pt x="5484906" y="2675494"/>
                  </a:cubicBezTo>
                  <a:cubicBezTo>
                    <a:pt x="5567165" y="2946887"/>
                    <a:pt x="4651026" y="3468295"/>
                    <a:pt x="3398460" y="3877254"/>
                  </a:cubicBezTo>
                  <a:lnTo>
                    <a:pt x="3213124" y="3935579"/>
                  </a:lnTo>
                  <a:lnTo>
                    <a:pt x="3252485" y="5008100"/>
                  </a:lnTo>
                  <a:lnTo>
                    <a:pt x="2769563" y="5008100"/>
                  </a:lnTo>
                  <a:lnTo>
                    <a:pt x="2824114" y="3521682"/>
                  </a:lnTo>
                  <a:lnTo>
                    <a:pt x="2807362" y="3519508"/>
                  </a:lnTo>
                  <a:cubicBezTo>
                    <a:pt x="2274733" y="3434723"/>
                    <a:pt x="1882462" y="3136898"/>
                    <a:pt x="1913817" y="2826073"/>
                  </a:cubicBezTo>
                  <a:cubicBezTo>
                    <a:pt x="2026324" y="3064735"/>
                    <a:pt x="2354142" y="3260010"/>
                    <a:pt x="2756331" y="3337582"/>
                  </a:cubicBezTo>
                  <a:lnTo>
                    <a:pt x="2811918" y="3345714"/>
                  </a:lnTo>
                  <a:lnTo>
                    <a:pt x="2756624" y="3189087"/>
                  </a:lnTo>
                  <a:cubicBezTo>
                    <a:pt x="2723259" y="3090483"/>
                    <a:pt x="2691551" y="2992791"/>
                    <a:pt x="2661524" y="2896247"/>
                  </a:cubicBezTo>
                  <a:lnTo>
                    <a:pt x="2622858" y="2766189"/>
                  </a:lnTo>
                  <a:lnTo>
                    <a:pt x="2463812" y="2722708"/>
                  </a:lnTo>
                  <a:cubicBezTo>
                    <a:pt x="2249089" y="2660653"/>
                    <a:pt x="2045834" y="2592454"/>
                    <a:pt x="1857955" y="2520406"/>
                  </a:cubicBezTo>
                  <a:lnTo>
                    <a:pt x="1809264" y="2500875"/>
                  </a:lnTo>
                  <a:lnTo>
                    <a:pt x="1635752" y="2532580"/>
                  </a:lnTo>
                  <a:cubicBezTo>
                    <a:pt x="1236631" y="2585296"/>
                    <a:pt x="891131" y="2490926"/>
                    <a:pt x="825445" y="2296458"/>
                  </a:cubicBezTo>
                  <a:lnTo>
                    <a:pt x="825445" y="2296457"/>
                  </a:lnTo>
                  <a:cubicBezTo>
                    <a:pt x="961625" y="2404149"/>
                    <a:pt x="1209540" y="2451505"/>
                    <a:pt x="1486846" y="2430655"/>
                  </a:cubicBezTo>
                  <a:lnTo>
                    <a:pt x="1606496" y="2416928"/>
                  </a:lnTo>
                  <a:lnTo>
                    <a:pt x="1503858" y="2371860"/>
                  </a:lnTo>
                  <a:cubicBezTo>
                    <a:pt x="1283006" y="2270317"/>
                    <a:pt x="1094123" y="2164654"/>
                    <a:pt x="946473" y="2060318"/>
                  </a:cubicBezTo>
                  <a:lnTo>
                    <a:pt x="921412" y="2041334"/>
                  </a:lnTo>
                  <a:lnTo>
                    <a:pt x="737685" y="2015069"/>
                  </a:lnTo>
                  <a:cubicBezTo>
                    <a:pt x="305355" y="1943427"/>
                    <a:pt x="-11625" y="1821459"/>
                    <a:pt x="326" y="1722678"/>
                  </a:cubicBezTo>
                  <a:cubicBezTo>
                    <a:pt x="112442" y="1813983"/>
                    <a:pt x="414676" y="1906022"/>
                    <a:pt x="777560" y="1962577"/>
                  </a:cubicBezTo>
                  <a:lnTo>
                    <a:pt x="829368" y="1969740"/>
                  </a:lnTo>
                  <a:lnTo>
                    <a:pt x="757082" y="1905489"/>
                  </a:lnTo>
                  <a:cubicBezTo>
                    <a:pt x="626957" y="1778430"/>
                    <a:pt x="568499" y="1657696"/>
                    <a:pt x="599802" y="1553924"/>
                  </a:cubicBezTo>
                  <a:cubicBezTo>
                    <a:pt x="818803" y="1869564"/>
                    <a:pt x="1508791" y="2232542"/>
                    <a:pt x="2372118" y="2497531"/>
                  </a:cubicBezTo>
                  <a:lnTo>
                    <a:pt x="2560449" y="2550668"/>
                  </a:lnTo>
                  <a:lnTo>
                    <a:pt x="2501718" y="2332616"/>
                  </a:lnTo>
                  <a:cubicBezTo>
                    <a:pt x="2432087" y="2059555"/>
                    <a:pt x="2378010" y="1801031"/>
                    <a:pt x="2340126" y="1563364"/>
                  </a:cubicBezTo>
                  <a:lnTo>
                    <a:pt x="2333100" y="1513474"/>
                  </a:lnTo>
                  <a:lnTo>
                    <a:pt x="2088085" y="1440038"/>
                  </a:lnTo>
                  <a:cubicBezTo>
                    <a:pt x="1848490" y="1360042"/>
                    <a:pt x="1631897" y="1269570"/>
                    <a:pt x="1449348" y="1175423"/>
                  </a:cubicBezTo>
                  <a:lnTo>
                    <a:pt x="1429121" y="1164504"/>
                  </a:lnTo>
                  <a:lnTo>
                    <a:pt x="1397054" y="1170053"/>
                  </a:lnTo>
                  <a:cubicBezTo>
                    <a:pt x="1019582" y="1227194"/>
                    <a:pt x="701918" y="1153120"/>
                    <a:pt x="670922" y="993905"/>
                  </a:cubicBezTo>
                  <a:cubicBezTo>
                    <a:pt x="758621" y="1066557"/>
                    <a:pt x="924791" y="1104658"/>
                    <a:pt x="1123605" y="1103786"/>
                  </a:cubicBezTo>
                  <a:lnTo>
                    <a:pt x="1299215" y="1091943"/>
                  </a:lnTo>
                  <a:lnTo>
                    <a:pt x="1247336" y="1061118"/>
                  </a:lnTo>
                  <a:cubicBezTo>
                    <a:pt x="970949" y="888320"/>
                    <a:pt x="819169" y="712430"/>
                    <a:pt x="856382" y="573108"/>
                  </a:cubicBezTo>
                  <a:lnTo>
                    <a:pt x="856382" y="573107"/>
                  </a:lnTo>
                  <a:cubicBezTo>
                    <a:pt x="960367" y="729522"/>
                    <a:pt x="1201420" y="899519"/>
                    <a:pt x="1525093" y="1055270"/>
                  </a:cubicBezTo>
                  <a:lnTo>
                    <a:pt x="1641876" y="1107743"/>
                  </a:lnTo>
                  <a:lnTo>
                    <a:pt x="1591134" y="1007254"/>
                  </a:lnTo>
                  <a:cubicBezTo>
                    <a:pt x="1406117" y="605714"/>
                    <a:pt x="1367889" y="255083"/>
                    <a:pt x="1517374" y="165714"/>
                  </a:cubicBezTo>
                  <a:cubicBezTo>
                    <a:pt x="1503825" y="213256"/>
                    <a:pt x="1499198" y="270692"/>
                    <a:pt x="1502822" y="335744"/>
                  </a:cubicBezTo>
                  <a:lnTo>
                    <a:pt x="1513190" y="428275"/>
                  </a:lnTo>
                  <a:lnTo>
                    <a:pt x="1555753" y="361853"/>
                  </a:lnTo>
                  <a:cubicBezTo>
                    <a:pt x="1660746" y="210941"/>
                    <a:pt x="1785813" y="98229"/>
                    <a:pt x="1880357" y="75809"/>
                  </a:cubicBezTo>
                  <a:lnTo>
                    <a:pt x="1905348" y="71972"/>
                  </a:lnTo>
                  <a:lnTo>
                    <a:pt x="1854885" y="104170"/>
                  </a:lnTo>
                  <a:cubicBezTo>
                    <a:pt x="1752345" y="178518"/>
                    <a:pt x="1642001" y="310324"/>
                    <a:pt x="1557611" y="459263"/>
                  </a:cubicBezTo>
                  <a:lnTo>
                    <a:pt x="1529654" y="512345"/>
                  </a:lnTo>
                  <a:lnTo>
                    <a:pt x="1537782" y="551469"/>
                  </a:lnTo>
                  <a:cubicBezTo>
                    <a:pt x="1576701" y="707478"/>
                    <a:pt x="1645951" y="884833"/>
                    <a:pt x="1740180" y="1065302"/>
                  </a:cubicBezTo>
                  <a:lnTo>
                    <a:pt x="1801848" y="1175489"/>
                  </a:lnTo>
                  <a:lnTo>
                    <a:pt x="1949674" y="1233552"/>
                  </a:lnTo>
                  <a:cubicBezTo>
                    <a:pt x="2025886" y="1261532"/>
                    <a:pt x="2104531" y="1288498"/>
                    <a:pt x="2185174" y="1314225"/>
                  </a:cubicBezTo>
                  <a:lnTo>
                    <a:pt x="2310190" y="1350815"/>
                  </a:lnTo>
                  <a:lnTo>
                    <a:pt x="2307664" y="1332884"/>
                  </a:lnTo>
                  <a:cubicBezTo>
                    <a:pt x="2226616" y="663706"/>
                    <a:pt x="2293238" y="201207"/>
                    <a:pt x="2524849" y="116051"/>
                  </a:cubicBezTo>
                  <a:cubicBezTo>
                    <a:pt x="2488970" y="234173"/>
                    <a:pt x="2470082" y="384030"/>
                    <a:pt x="2467172" y="559728"/>
                  </a:cubicBezTo>
                  <a:lnTo>
                    <a:pt x="2468952" y="697572"/>
                  </a:lnTo>
                  <a:lnTo>
                    <a:pt x="2526905" y="664341"/>
                  </a:lnTo>
                  <a:cubicBezTo>
                    <a:pt x="2876841" y="449825"/>
                    <a:pt x="3133601" y="193643"/>
                    <a:pt x="318471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0DDFDE3-19AA-47E8-A31D-2F6491F4B43C}"/>
                </a:ext>
              </a:extLst>
            </p:cNvPr>
            <p:cNvSpPr/>
            <p:nvPr/>
          </p:nvSpPr>
          <p:spPr>
            <a:xfrm rot="12554366">
              <a:off x="3474891" y="4345717"/>
              <a:ext cx="320013" cy="431287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21B66E0-0295-4814-8710-7435041E9B0C}"/>
                </a:ext>
              </a:extLst>
            </p:cNvPr>
            <p:cNvSpPr/>
            <p:nvPr/>
          </p:nvSpPr>
          <p:spPr>
            <a:xfrm rot="8396688">
              <a:off x="1315891" y="4110766"/>
              <a:ext cx="320013" cy="431287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FF52B6D-46B9-41BF-A73F-2319765F0182}"/>
                </a:ext>
              </a:extLst>
            </p:cNvPr>
            <p:cNvSpPr/>
            <p:nvPr/>
          </p:nvSpPr>
          <p:spPr>
            <a:xfrm rot="15198234">
              <a:off x="3297721" y="5074423"/>
              <a:ext cx="220956" cy="427796"/>
            </a:xfrm>
            <a:custGeom>
              <a:avLst/>
              <a:gdLst>
                <a:gd name="connsiteX0" fmla="*/ 444582 w 802662"/>
                <a:gd name="connsiteY0" fmla="*/ 873283 h 873283"/>
                <a:gd name="connsiteX1" fmla="*/ 358082 w 802662"/>
                <a:gd name="connsiteY1" fmla="*/ 873283 h 873283"/>
                <a:gd name="connsiteX2" fmla="*/ 374421 w 802662"/>
                <a:gd name="connsiteY2" fmla="*/ 687753 h 873283"/>
                <a:gd name="connsiteX3" fmla="*/ 305028 w 802662"/>
                <a:gd name="connsiteY3" fmla="*/ 680954 h 873283"/>
                <a:gd name="connsiteX4" fmla="*/ 223580 w 802662"/>
                <a:gd name="connsiteY4" fmla="*/ 654306 h 873283"/>
                <a:gd name="connsiteX5" fmla="*/ 195301 w 802662"/>
                <a:gd name="connsiteY5" fmla="*/ 633951 h 873283"/>
                <a:gd name="connsiteX6" fmla="*/ 189808 w 802662"/>
                <a:gd name="connsiteY6" fmla="*/ 631972 h 873283"/>
                <a:gd name="connsiteX7" fmla="*/ 107832 w 802662"/>
                <a:gd name="connsiteY7" fmla="*/ 573110 h 873283"/>
                <a:gd name="connsiteX8" fmla="*/ 0 w 802662"/>
                <a:gd name="connsiteY8" fmla="*/ 273186 h 873283"/>
                <a:gd name="connsiteX9" fmla="*/ 95699 w 802662"/>
                <a:gd name="connsiteY9" fmla="*/ 283508 h 873283"/>
                <a:gd name="connsiteX10" fmla="*/ 110091 w 802662"/>
                <a:gd name="connsiteY10" fmla="*/ 287221 h 873283"/>
                <a:gd name="connsiteX11" fmla="*/ 114551 w 802662"/>
                <a:gd name="connsiteY11" fmla="*/ 198664 h 873283"/>
                <a:gd name="connsiteX12" fmla="*/ 131593 w 802662"/>
                <a:gd name="connsiteY12" fmla="*/ 106697 h 873283"/>
                <a:gd name="connsiteX13" fmla="*/ 212705 w 802662"/>
                <a:gd name="connsiteY13" fmla="*/ 161665 h 873283"/>
                <a:gd name="connsiteX14" fmla="*/ 225891 w 802662"/>
                <a:gd name="connsiteY14" fmla="*/ 173425 h 873283"/>
                <a:gd name="connsiteX15" fmla="*/ 249847 w 802662"/>
                <a:gd name="connsiteY15" fmla="*/ 136068 h 873283"/>
                <a:gd name="connsiteX16" fmla="*/ 399408 w 802662"/>
                <a:gd name="connsiteY16" fmla="*/ 0 h 873283"/>
                <a:gd name="connsiteX17" fmla="*/ 539533 w 802662"/>
                <a:gd name="connsiteY17" fmla="*/ 128507 h 873283"/>
                <a:gd name="connsiteX18" fmla="*/ 564920 w 802662"/>
                <a:gd name="connsiteY18" fmla="*/ 172216 h 873283"/>
                <a:gd name="connsiteX19" fmla="*/ 580418 w 802662"/>
                <a:gd name="connsiteY19" fmla="*/ 158841 h 873283"/>
                <a:gd name="connsiteX20" fmla="*/ 663623 w 802662"/>
                <a:gd name="connsiteY20" fmla="*/ 104742 h 873283"/>
                <a:gd name="connsiteX21" fmla="*/ 682649 w 802662"/>
                <a:gd name="connsiteY21" fmla="*/ 197533 h 873283"/>
                <a:gd name="connsiteX22" fmla="*/ 688021 w 802662"/>
                <a:gd name="connsiteY22" fmla="*/ 278177 h 873283"/>
                <a:gd name="connsiteX23" fmla="*/ 704186 w 802662"/>
                <a:gd name="connsiteY23" fmla="*/ 274486 h 873283"/>
                <a:gd name="connsiteX24" fmla="*/ 802662 w 802662"/>
                <a:gd name="connsiteY24" fmla="*/ 266940 h 873283"/>
                <a:gd name="connsiteX25" fmla="*/ 701075 w 802662"/>
                <a:gd name="connsiteY25" fmla="*/ 573110 h 873283"/>
                <a:gd name="connsiteX26" fmla="*/ 618348 w 802662"/>
                <a:gd name="connsiteY26" fmla="*/ 631220 h 873283"/>
                <a:gd name="connsiteX27" fmla="*/ 617761 w 802662"/>
                <a:gd name="connsiteY27" fmla="*/ 631415 h 873283"/>
                <a:gd name="connsiteX28" fmla="*/ 585957 w 802662"/>
                <a:gd name="connsiteY28" fmla="*/ 654306 h 873283"/>
                <a:gd name="connsiteX29" fmla="*/ 504509 w 802662"/>
                <a:gd name="connsiteY29" fmla="*/ 680954 h 873283"/>
                <a:gd name="connsiteX30" fmla="*/ 428303 w 802662"/>
                <a:gd name="connsiteY30" fmla="*/ 688420 h 873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2662" h="873283">
                  <a:moveTo>
                    <a:pt x="444582" y="873283"/>
                  </a:moveTo>
                  <a:lnTo>
                    <a:pt x="358082" y="873283"/>
                  </a:lnTo>
                  <a:lnTo>
                    <a:pt x="374421" y="687753"/>
                  </a:lnTo>
                  <a:lnTo>
                    <a:pt x="305028" y="680954"/>
                  </a:lnTo>
                  <a:cubicBezTo>
                    <a:pt x="274372" y="674662"/>
                    <a:pt x="246765" y="665557"/>
                    <a:pt x="223580" y="654306"/>
                  </a:cubicBezTo>
                  <a:lnTo>
                    <a:pt x="195301" y="633951"/>
                  </a:lnTo>
                  <a:lnTo>
                    <a:pt x="189808" y="631972"/>
                  </a:lnTo>
                  <a:cubicBezTo>
                    <a:pt x="158809" y="617054"/>
                    <a:pt x="131969" y="596631"/>
                    <a:pt x="107832" y="573110"/>
                  </a:cubicBezTo>
                  <a:cubicBezTo>
                    <a:pt x="43469" y="510388"/>
                    <a:pt x="5818" y="399262"/>
                    <a:pt x="0" y="273186"/>
                  </a:cubicBezTo>
                  <a:cubicBezTo>
                    <a:pt x="32115" y="274044"/>
                    <a:pt x="64479" y="277727"/>
                    <a:pt x="95699" y="283508"/>
                  </a:cubicBezTo>
                  <a:lnTo>
                    <a:pt x="110091" y="287221"/>
                  </a:lnTo>
                  <a:lnTo>
                    <a:pt x="114551" y="198664"/>
                  </a:lnTo>
                  <a:cubicBezTo>
                    <a:pt x="118164" y="168321"/>
                    <a:pt x="123871" y="137486"/>
                    <a:pt x="131593" y="106697"/>
                  </a:cubicBezTo>
                  <a:cubicBezTo>
                    <a:pt x="159557" y="122654"/>
                    <a:pt x="186933" y="141426"/>
                    <a:pt x="212705" y="161665"/>
                  </a:cubicBezTo>
                  <a:lnTo>
                    <a:pt x="225891" y="173425"/>
                  </a:lnTo>
                  <a:lnTo>
                    <a:pt x="249847" y="136068"/>
                  </a:lnTo>
                  <a:cubicBezTo>
                    <a:pt x="286005" y="90083"/>
                    <a:pt x="337613" y="41203"/>
                    <a:pt x="399408" y="0"/>
                  </a:cubicBezTo>
                  <a:cubicBezTo>
                    <a:pt x="458844" y="41203"/>
                    <a:pt x="506719" y="85043"/>
                    <a:pt x="539533" y="128507"/>
                  </a:cubicBezTo>
                  <a:lnTo>
                    <a:pt x="564920" y="172216"/>
                  </a:lnTo>
                  <a:lnTo>
                    <a:pt x="580418" y="158841"/>
                  </a:lnTo>
                  <a:cubicBezTo>
                    <a:pt x="606814" y="138861"/>
                    <a:pt x="634892" y="120381"/>
                    <a:pt x="663623" y="104742"/>
                  </a:cubicBezTo>
                  <a:cubicBezTo>
                    <a:pt x="672081" y="135837"/>
                    <a:pt x="678453" y="166948"/>
                    <a:pt x="682649" y="197533"/>
                  </a:cubicBezTo>
                  <a:lnTo>
                    <a:pt x="688021" y="278177"/>
                  </a:lnTo>
                  <a:lnTo>
                    <a:pt x="704186" y="274486"/>
                  </a:lnTo>
                  <a:cubicBezTo>
                    <a:pt x="736234" y="269531"/>
                    <a:pt x="769530" y="266782"/>
                    <a:pt x="802662" y="266940"/>
                  </a:cubicBezTo>
                  <a:cubicBezTo>
                    <a:pt x="800753" y="396926"/>
                    <a:pt x="765491" y="510440"/>
                    <a:pt x="701075" y="573110"/>
                  </a:cubicBezTo>
                  <a:cubicBezTo>
                    <a:pt x="676919" y="596610"/>
                    <a:pt x="649869" y="616825"/>
                    <a:pt x="618348" y="631220"/>
                  </a:cubicBezTo>
                  <a:lnTo>
                    <a:pt x="617761" y="631415"/>
                  </a:lnTo>
                  <a:lnTo>
                    <a:pt x="585957" y="654306"/>
                  </a:lnTo>
                  <a:cubicBezTo>
                    <a:pt x="562772" y="665557"/>
                    <a:pt x="535165" y="674662"/>
                    <a:pt x="504509" y="680954"/>
                  </a:cubicBezTo>
                  <a:lnTo>
                    <a:pt x="428303" y="68842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600AD-987E-4AED-974D-D4FE83FF8EFB}"/>
                </a:ext>
              </a:extLst>
            </p:cNvPr>
            <p:cNvSpPr/>
            <p:nvPr/>
          </p:nvSpPr>
          <p:spPr>
            <a:xfrm>
              <a:off x="2745319" y="5111491"/>
              <a:ext cx="339148" cy="202931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0E54AC8-9649-413F-9FD7-E1966A0FD8F1}"/>
                </a:ext>
              </a:extLst>
            </p:cNvPr>
            <p:cNvSpPr/>
            <p:nvPr/>
          </p:nvSpPr>
          <p:spPr>
            <a:xfrm flipH="1">
              <a:off x="1602794" y="5226051"/>
              <a:ext cx="339148" cy="267116"/>
            </a:xfrm>
            <a:custGeom>
              <a:avLst/>
              <a:gdLst>
                <a:gd name="connsiteX0" fmla="*/ 26396 w 339148"/>
                <a:gd name="connsiteY0" fmla="*/ 0 h 368916"/>
                <a:gd name="connsiteX1" fmla="*/ 80375 w 339148"/>
                <a:gd name="connsiteY1" fmla="*/ 74326 h 368916"/>
                <a:gd name="connsiteX2" fmla="*/ 103712 w 339148"/>
                <a:gd name="connsiteY2" fmla="*/ 59092 h 368916"/>
                <a:gd name="connsiteX3" fmla="*/ 137037 w 339148"/>
                <a:gd name="connsiteY3" fmla="*/ 48269 h 368916"/>
                <a:gd name="connsiteX4" fmla="*/ 152136 w 339148"/>
                <a:gd name="connsiteY4" fmla="*/ 48708 h 368916"/>
                <a:gd name="connsiteX5" fmla="*/ 154441 w 339148"/>
                <a:gd name="connsiteY5" fmla="*/ 48047 h 368916"/>
                <a:gd name="connsiteX6" fmla="*/ 198165 w 339148"/>
                <a:gd name="connsiteY6" fmla="*/ 49265 h 368916"/>
                <a:gd name="connsiteX7" fmla="*/ 326392 w 339148"/>
                <a:gd name="connsiteY7" fmla="*/ 134976 h 368916"/>
                <a:gd name="connsiteX8" fmla="*/ 293908 w 339148"/>
                <a:gd name="connsiteY8" fmla="*/ 155628 h 368916"/>
                <a:gd name="connsiteX9" fmla="*/ 288336 w 339148"/>
                <a:gd name="connsiteY9" fmla="*/ 157917 h 368916"/>
                <a:gd name="connsiteX10" fmla="*/ 315120 w 339148"/>
                <a:gd name="connsiteY10" fmla="*/ 192538 h 368916"/>
                <a:gd name="connsiteX11" fmla="*/ 339148 w 339148"/>
                <a:gd name="connsiteY11" fmla="*/ 231675 h 368916"/>
                <a:gd name="connsiteX12" fmla="*/ 296925 w 339148"/>
                <a:gd name="connsiteY12" fmla="*/ 231707 h 368916"/>
                <a:gd name="connsiteX13" fmla="*/ 289164 w 339148"/>
                <a:gd name="connsiteY13" fmla="*/ 230645 h 368916"/>
                <a:gd name="connsiteX14" fmla="*/ 293726 w 339148"/>
                <a:gd name="connsiteY14" fmla="*/ 250913 h 368916"/>
                <a:gd name="connsiteX15" fmla="*/ 291330 w 339148"/>
                <a:gd name="connsiteY15" fmla="*/ 340721 h 368916"/>
                <a:gd name="connsiteX16" fmla="*/ 207726 w 339148"/>
                <a:gd name="connsiteY16" fmla="*/ 328095 h 368916"/>
                <a:gd name="connsiteX17" fmla="*/ 186088 w 339148"/>
                <a:gd name="connsiteY17" fmla="*/ 318085 h 368916"/>
                <a:gd name="connsiteX18" fmla="*/ 185609 w 339148"/>
                <a:gd name="connsiteY18" fmla="*/ 327117 h 368916"/>
                <a:gd name="connsiteX19" fmla="*/ 177411 w 339148"/>
                <a:gd name="connsiteY19" fmla="*/ 368916 h 368916"/>
                <a:gd name="connsiteX20" fmla="*/ 142114 w 339148"/>
                <a:gd name="connsiteY20" fmla="*/ 338720 h 368916"/>
                <a:gd name="connsiteX21" fmla="*/ 114845 w 339148"/>
                <a:gd name="connsiteY21" fmla="*/ 309614 h 368916"/>
                <a:gd name="connsiteX22" fmla="*/ 111085 w 339148"/>
                <a:gd name="connsiteY22" fmla="*/ 315156 h 368916"/>
                <a:gd name="connsiteX23" fmla="*/ 83431 w 339148"/>
                <a:gd name="connsiteY23" fmla="*/ 343274 h 368916"/>
                <a:gd name="connsiteX24" fmla="*/ 17126 w 339148"/>
                <a:gd name="connsiteY24" fmla="*/ 201472 h 368916"/>
                <a:gd name="connsiteX25" fmla="*/ 23904 w 339148"/>
                <a:gd name="connsiteY25" fmla="*/ 158280 h 368916"/>
                <a:gd name="connsiteX26" fmla="*/ 24021 w 339148"/>
                <a:gd name="connsiteY26" fmla="*/ 158056 h 368916"/>
                <a:gd name="connsiteX27" fmla="*/ 26451 w 339148"/>
                <a:gd name="connsiteY27" fmla="*/ 141243 h 368916"/>
                <a:gd name="connsiteX28" fmla="*/ 42837 w 339148"/>
                <a:gd name="connsiteY28" fmla="*/ 110272 h 368916"/>
                <a:gd name="connsiteX29" fmla="*/ 63720 w 339148"/>
                <a:gd name="connsiteY29" fmla="*/ 87898 h 368916"/>
                <a:gd name="connsiteX30" fmla="*/ 0 w 339148"/>
                <a:gd name="connsiteY30" fmla="*/ 22193 h 368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9148" h="368916">
                  <a:moveTo>
                    <a:pt x="26396" y="0"/>
                  </a:moveTo>
                  <a:lnTo>
                    <a:pt x="80375" y="74326"/>
                  </a:lnTo>
                  <a:lnTo>
                    <a:pt x="103712" y="59092"/>
                  </a:lnTo>
                  <a:cubicBezTo>
                    <a:pt x="115067" y="53605"/>
                    <a:pt x="126386" y="49964"/>
                    <a:pt x="137037" y="48269"/>
                  </a:cubicBezTo>
                  <a:lnTo>
                    <a:pt x="152136" y="48708"/>
                  </a:lnTo>
                  <a:lnTo>
                    <a:pt x="154441" y="48047"/>
                  </a:lnTo>
                  <a:cubicBezTo>
                    <a:pt x="168642" y="45733"/>
                    <a:pt x="183324" y="46567"/>
                    <a:pt x="198165" y="49265"/>
                  </a:cubicBezTo>
                  <a:cubicBezTo>
                    <a:pt x="237740" y="56462"/>
                    <a:pt x="284548" y="88810"/>
                    <a:pt x="326392" y="134976"/>
                  </a:cubicBezTo>
                  <a:cubicBezTo>
                    <a:pt x="316319" y="142892"/>
                    <a:pt x="305272" y="149803"/>
                    <a:pt x="293908" y="155628"/>
                  </a:cubicBezTo>
                  <a:lnTo>
                    <a:pt x="288336" y="157917"/>
                  </a:lnTo>
                  <a:lnTo>
                    <a:pt x="315120" y="192538"/>
                  </a:lnTo>
                  <a:cubicBezTo>
                    <a:pt x="323661" y="204935"/>
                    <a:pt x="331719" y="218055"/>
                    <a:pt x="339148" y="231675"/>
                  </a:cubicBezTo>
                  <a:cubicBezTo>
                    <a:pt x="325543" y="232818"/>
                    <a:pt x="311222" y="232745"/>
                    <a:pt x="296925" y="231707"/>
                  </a:cubicBezTo>
                  <a:lnTo>
                    <a:pt x="289164" y="230645"/>
                  </a:lnTo>
                  <a:lnTo>
                    <a:pt x="293726" y="250913"/>
                  </a:lnTo>
                  <a:cubicBezTo>
                    <a:pt x="297306" y="277573"/>
                    <a:pt x="297092" y="309291"/>
                    <a:pt x="291330" y="340721"/>
                  </a:cubicBezTo>
                  <a:cubicBezTo>
                    <a:pt x="260097" y="340395"/>
                    <a:pt x="231554" y="336106"/>
                    <a:pt x="207726" y="328095"/>
                  </a:cubicBezTo>
                  <a:lnTo>
                    <a:pt x="186088" y="318085"/>
                  </a:lnTo>
                  <a:lnTo>
                    <a:pt x="185609" y="327117"/>
                  </a:lnTo>
                  <a:cubicBezTo>
                    <a:pt x="183904" y="341443"/>
                    <a:pt x="181208" y="355632"/>
                    <a:pt x="177411" y="368916"/>
                  </a:cubicBezTo>
                  <a:cubicBezTo>
                    <a:pt x="164947" y="359331"/>
                    <a:pt x="153115" y="349205"/>
                    <a:pt x="142114" y="338720"/>
                  </a:cubicBezTo>
                  <a:lnTo>
                    <a:pt x="114845" y="309614"/>
                  </a:lnTo>
                  <a:lnTo>
                    <a:pt x="111085" y="315156"/>
                  </a:lnTo>
                  <a:cubicBezTo>
                    <a:pt x="102880" y="325252"/>
                    <a:pt x="93593" y="334834"/>
                    <a:pt x="83431" y="343274"/>
                  </a:cubicBezTo>
                  <a:cubicBezTo>
                    <a:pt x="42702" y="293647"/>
                    <a:pt x="17386" y="241690"/>
                    <a:pt x="17126" y="201472"/>
                  </a:cubicBezTo>
                  <a:cubicBezTo>
                    <a:pt x="17029" y="186391"/>
                    <a:pt x="18859" y="171809"/>
                    <a:pt x="23904" y="158280"/>
                  </a:cubicBezTo>
                  <a:lnTo>
                    <a:pt x="24021" y="158056"/>
                  </a:lnTo>
                  <a:lnTo>
                    <a:pt x="26451" y="141243"/>
                  </a:lnTo>
                  <a:cubicBezTo>
                    <a:pt x="29951" y="131041"/>
                    <a:pt x="35482" y="120516"/>
                    <a:pt x="42837" y="110272"/>
                  </a:cubicBezTo>
                  <a:lnTo>
                    <a:pt x="63720" y="87898"/>
                  </a:lnTo>
                  <a:lnTo>
                    <a:pt x="0" y="22193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0FC09C8-523D-495F-B234-5E1B8A4D858C}"/>
                </a:ext>
              </a:extLst>
            </p:cNvPr>
            <p:cNvGrpSpPr/>
            <p:nvPr/>
          </p:nvGrpSpPr>
          <p:grpSpPr>
            <a:xfrm>
              <a:off x="33119" y="1091154"/>
              <a:ext cx="4430643" cy="3303528"/>
              <a:chOff x="33119" y="1091154"/>
              <a:chExt cx="4430643" cy="3303528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6743241-358F-42BD-89D7-BFBE341F7904}"/>
                  </a:ext>
                </a:extLst>
              </p:cNvPr>
              <p:cNvSpPr/>
              <p:nvPr/>
            </p:nvSpPr>
            <p:spPr>
              <a:xfrm rot="10800000">
                <a:off x="3610346" y="3001991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2E9E0CD-5877-4B86-ABF6-9F20402C6912}"/>
                  </a:ext>
                </a:extLst>
              </p:cNvPr>
              <p:cNvSpPr/>
              <p:nvPr/>
            </p:nvSpPr>
            <p:spPr>
              <a:xfrm rot="10800000">
                <a:off x="1729787" y="123357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99C67D5-D896-49B5-8474-02E079D8FDF8}"/>
                  </a:ext>
                </a:extLst>
              </p:cNvPr>
              <p:cNvSpPr/>
              <p:nvPr/>
            </p:nvSpPr>
            <p:spPr>
              <a:xfrm rot="10800000">
                <a:off x="625605" y="1552754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45CC127-F078-4681-B6A5-2A089BC58629}"/>
                  </a:ext>
                </a:extLst>
              </p:cNvPr>
              <p:cNvSpPr/>
              <p:nvPr/>
            </p:nvSpPr>
            <p:spPr>
              <a:xfrm rot="10800000">
                <a:off x="3687983" y="1690777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79C9891-3A6D-4230-BFA1-A9F2865F2FB0}"/>
                  </a:ext>
                </a:extLst>
              </p:cNvPr>
              <p:cNvSpPr/>
              <p:nvPr/>
            </p:nvSpPr>
            <p:spPr>
              <a:xfrm rot="9463141">
                <a:off x="1387465" y="34364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73A844F-F095-446C-8713-A315B0E24571}"/>
                  </a:ext>
                </a:extLst>
              </p:cNvPr>
              <p:cNvSpPr/>
              <p:nvPr/>
            </p:nvSpPr>
            <p:spPr>
              <a:xfrm rot="9463141">
                <a:off x="33119" y="2522098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28F74B2-E4F5-4123-85F8-0B127FF96A96}"/>
                  </a:ext>
                </a:extLst>
              </p:cNvPr>
              <p:cNvSpPr/>
              <p:nvPr/>
            </p:nvSpPr>
            <p:spPr>
              <a:xfrm rot="9463141">
                <a:off x="490318" y="2297813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1189AE9-18A7-4677-86AC-0986B286058E}"/>
                  </a:ext>
                </a:extLst>
              </p:cNvPr>
              <p:cNvSpPr/>
              <p:nvPr/>
            </p:nvSpPr>
            <p:spPr>
              <a:xfrm rot="9463141">
                <a:off x="2137963" y="2677375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E6160FB-17FE-47C4-80A0-EE1BFAA42038}"/>
                  </a:ext>
                </a:extLst>
              </p:cNvPr>
              <p:cNvSpPr/>
              <p:nvPr/>
            </p:nvSpPr>
            <p:spPr>
              <a:xfrm rot="9463141">
                <a:off x="2517527" y="226330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BA63528-1A0E-41A7-BF24-18C0D9A3107D}"/>
                  </a:ext>
                </a:extLst>
              </p:cNvPr>
              <p:cNvSpPr/>
              <p:nvPr/>
            </p:nvSpPr>
            <p:spPr>
              <a:xfrm rot="9463141">
                <a:off x="2181096" y="1952756"/>
                <a:ext cx="585393" cy="409023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7778164-A0EB-409F-AEE9-7B885A89E935}"/>
                  </a:ext>
                </a:extLst>
              </p:cNvPr>
              <p:cNvSpPr/>
              <p:nvPr/>
            </p:nvSpPr>
            <p:spPr>
              <a:xfrm rot="11192677">
                <a:off x="1256444" y="1091154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B35534B-F586-47A3-9999-DA3F9262804E}"/>
                  </a:ext>
                </a:extLst>
              </p:cNvPr>
              <p:cNvSpPr/>
              <p:nvPr/>
            </p:nvSpPr>
            <p:spPr>
              <a:xfrm rot="11192677">
                <a:off x="2265734" y="109115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C234667-D178-44A7-9877-F2FB979BE65E}"/>
                  </a:ext>
                </a:extLst>
              </p:cNvPr>
              <p:cNvSpPr/>
              <p:nvPr/>
            </p:nvSpPr>
            <p:spPr>
              <a:xfrm rot="11192677">
                <a:off x="3249145" y="1453465"/>
                <a:ext cx="544167" cy="380218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66C9FCA-128C-47C0-8E7B-C169F8B22AE9}"/>
                  </a:ext>
                </a:extLst>
              </p:cNvPr>
              <p:cNvSpPr/>
              <p:nvPr/>
            </p:nvSpPr>
            <p:spPr>
              <a:xfrm rot="9897614">
                <a:off x="713344" y="296221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43C2E68-6890-42DE-8669-91BE28B8EA83}"/>
                  </a:ext>
                </a:extLst>
              </p:cNvPr>
              <p:cNvSpPr/>
              <p:nvPr/>
            </p:nvSpPr>
            <p:spPr>
              <a:xfrm rot="9897614">
                <a:off x="359661" y="262578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5380004-7457-4080-B8D6-F23D88625C8F}"/>
                  </a:ext>
                </a:extLst>
              </p:cNvPr>
              <p:cNvSpPr/>
              <p:nvPr/>
            </p:nvSpPr>
            <p:spPr>
              <a:xfrm rot="9897614">
                <a:off x="808235" y="123693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9D29CBF-4E49-4BF4-9F4B-FA3A540A8294}"/>
                  </a:ext>
                </a:extLst>
              </p:cNvPr>
              <p:cNvSpPr/>
              <p:nvPr/>
            </p:nvSpPr>
            <p:spPr>
              <a:xfrm rot="9897614">
                <a:off x="946258" y="197017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5500283-138D-49EB-8CEE-47C9042F2ABA}"/>
                  </a:ext>
                </a:extLst>
              </p:cNvPr>
              <p:cNvSpPr/>
              <p:nvPr/>
            </p:nvSpPr>
            <p:spPr>
              <a:xfrm rot="9897614">
                <a:off x="471807" y="1901165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9FA230A-66DB-4752-8A37-FF2DCCADD8AB}"/>
                  </a:ext>
                </a:extLst>
              </p:cNvPr>
              <p:cNvSpPr/>
              <p:nvPr/>
            </p:nvSpPr>
            <p:spPr>
              <a:xfrm rot="9897614">
                <a:off x="2947588" y="191841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EA43163-8DAC-4188-93D9-7695B4A68988}"/>
                  </a:ext>
                </a:extLst>
              </p:cNvPr>
              <p:cNvSpPr/>
              <p:nvPr/>
            </p:nvSpPr>
            <p:spPr>
              <a:xfrm rot="9897614">
                <a:off x="2447256" y="165099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2B981B7E-02FF-4F84-B1E2-29DB8581CC72}"/>
                  </a:ext>
                </a:extLst>
              </p:cNvPr>
              <p:cNvSpPr/>
              <p:nvPr/>
            </p:nvSpPr>
            <p:spPr>
              <a:xfrm rot="11756504">
                <a:off x="2112636" y="137715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D701C08C-7C11-464D-9706-5FF4636A0281}"/>
                  </a:ext>
                </a:extLst>
              </p:cNvPr>
              <p:cNvSpPr/>
              <p:nvPr/>
            </p:nvSpPr>
            <p:spPr>
              <a:xfrm rot="11756504">
                <a:off x="3872424" y="2041392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E4D8FF8-CF88-4CD7-9421-86520B7F0B42}"/>
                  </a:ext>
                </a:extLst>
              </p:cNvPr>
              <p:cNvSpPr/>
              <p:nvPr/>
            </p:nvSpPr>
            <p:spPr>
              <a:xfrm rot="11756504">
                <a:off x="3389345" y="250721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5872995-0E11-45BD-85CE-D912AAB9D27A}"/>
                  </a:ext>
                </a:extLst>
              </p:cNvPr>
              <p:cNvSpPr/>
              <p:nvPr/>
            </p:nvSpPr>
            <p:spPr>
              <a:xfrm rot="11756504">
                <a:off x="3898304" y="3300849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FB5A1F6-5062-444A-9341-C3CC4C9B8387}"/>
                  </a:ext>
                </a:extLst>
              </p:cNvPr>
              <p:cNvSpPr/>
              <p:nvPr/>
            </p:nvSpPr>
            <p:spPr>
              <a:xfrm rot="11756504">
                <a:off x="3346213" y="362002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4708A18-EED0-4238-B38A-D9CAC0BC54E4}"/>
                  </a:ext>
                </a:extLst>
              </p:cNvPr>
              <p:cNvSpPr/>
              <p:nvPr/>
            </p:nvSpPr>
            <p:spPr>
              <a:xfrm rot="11756504">
                <a:off x="3052915" y="2998923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F89DBC5-AFAA-494D-98E8-022B60BACB64}"/>
                  </a:ext>
                </a:extLst>
              </p:cNvPr>
              <p:cNvSpPr/>
              <p:nvPr/>
            </p:nvSpPr>
            <p:spPr>
              <a:xfrm rot="11756504">
                <a:off x="1508787" y="2170786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E80476B-8F60-4D6D-AF78-4324C9D09169}"/>
                  </a:ext>
                </a:extLst>
              </p:cNvPr>
              <p:cNvSpPr/>
              <p:nvPr/>
            </p:nvSpPr>
            <p:spPr>
              <a:xfrm rot="11756504">
                <a:off x="1267247" y="2835020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2A973DB-B66E-4069-9A5E-F73AF4C2AFDC}"/>
                  </a:ext>
                </a:extLst>
              </p:cNvPr>
              <p:cNvSpPr/>
              <p:nvPr/>
            </p:nvSpPr>
            <p:spPr>
              <a:xfrm rot="9000040">
                <a:off x="2466320" y="330084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155B21B-F209-4820-ACF0-F2C1F8A6047E}"/>
                  </a:ext>
                </a:extLst>
              </p:cNvPr>
              <p:cNvSpPr/>
              <p:nvPr/>
            </p:nvSpPr>
            <p:spPr>
              <a:xfrm rot="9000040">
                <a:off x="1155105" y="1584191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DFCE47D8-A6B7-4C04-A1BF-2AB2F83ECDCA}"/>
                  </a:ext>
                </a:extLst>
              </p:cNvPr>
              <p:cNvSpPr/>
              <p:nvPr/>
            </p:nvSpPr>
            <p:spPr>
              <a:xfrm rot="9000040">
                <a:off x="2466320" y="3999588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1435276-631C-4F9D-A6FC-6A58926E08E5}"/>
                  </a:ext>
                </a:extLst>
              </p:cNvPr>
              <p:cNvSpPr/>
              <p:nvPr/>
            </p:nvSpPr>
            <p:spPr>
              <a:xfrm rot="10800000">
                <a:off x="2963008" y="381978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FC32FB1-9E70-448D-8BDC-C5C2BAB5FE7A}"/>
                  </a:ext>
                </a:extLst>
              </p:cNvPr>
              <p:cNvSpPr/>
              <p:nvPr/>
            </p:nvSpPr>
            <p:spPr>
              <a:xfrm rot="10800000">
                <a:off x="3446088" y="3293575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3B717C9-F355-480A-B465-9D8F93A82D69}"/>
                  </a:ext>
                </a:extLst>
              </p:cNvPr>
              <p:cNvSpPr/>
              <p:nvPr/>
            </p:nvSpPr>
            <p:spPr>
              <a:xfrm rot="10800000">
                <a:off x="1979597" y="3785281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645C412-C315-4265-A3E1-41EA3EE6AC8E}"/>
                  </a:ext>
                </a:extLst>
              </p:cNvPr>
              <p:cNvSpPr/>
              <p:nvPr/>
            </p:nvSpPr>
            <p:spPr>
              <a:xfrm rot="10800000">
                <a:off x="1160088" y="3103794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AC1CA3F-F5D2-4BB7-946F-3A5CF4395651}"/>
                  </a:ext>
                </a:extLst>
              </p:cNvPr>
              <p:cNvSpPr/>
              <p:nvPr/>
            </p:nvSpPr>
            <p:spPr>
              <a:xfrm rot="10800000">
                <a:off x="806405" y="259483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82B5C70-6AEB-4060-AA41-D691983E3C8A}"/>
                  </a:ext>
                </a:extLst>
              </p:cNvPr>
              <p:cNvSpPr/>
              <p:nvPr/>
            </p:nvSpPr>
            <p:spPr>
              <a:xfrm rot="10800000">
                <a:off x="1694926" y="17063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EFF49A2-AC29-4474-9762-7BA3D287DD9B}"/>
                  </a:ext>
                </a:extLst>
              </p:cNvPr>
              <p:cNvSpPr/>
              <p:nvPr/>
            </p:nvSpPr>
            <p:spPr>
              <a:xfrm rot="10800000">
                <a:off x="2893998" y="26120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520B1C9-4BC9-4A17-BC79-8BCF21E36E91}"/>
                  </a:ext>
                </a:extLst>
              </p:cNvPr>
              <p:cNvSpPr/>
              <p:nvPr/>
            </p:nvSpPr>
            <p:spPr>
              <a:xfrm rot="10800000">
                <a:off x="3411583" y="21548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37574AC-E696-42B9-BDAC-B6031ED4EC94}"/>
                  </a:ext>
                </a:extLst>
              </p:cNvPr>
              <p:cNvSpPr/>
              <p:nvPr/>
            </p:nvSpPr>
            <p:spPr>
              <a:xfrm rot="10800000">
                <a:off x="1832949" y="3155553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D7F8E56-1443-4611-A4CA-FAC8E68847AE}"/>
                  </a:ext>
                </a:extLst>
              </p:cNvPr>
              <p:cNvSpPr/>
              <p:nvPr/>
            </p:nvSpPr>
            <p:spPr>
              <a:xfrm rot="10800000">
                <a:off x="2410919" y="3000277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9704072-562E-4537-A026-DAFED14F13DE}"/>
                  </a:ext>
                </a:extLst>
              </p:cNvPr>
              <p:cNvSpPr/>
              <p:nvPr/>
            </p:nvSpPr>
            <p:spPr>
              <a:xfrm rot="10800000">
                <a:off x="1936467" y="23964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BBA76887-27CF-4D99-A960-55D58FCA1DF2}"/>
                  </a:ext>
                </a:extLst>
              </p:cNvPr>
              <p:cNvSpPr/>
              <p:nvPr/>
            </p:nvSpPr>
            <p:spPr>
              <a:xfrm rot="10800000">
                <a:off x="1358497" y="189609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5C3E8A9-0551-436A-ABFF-657880BD9754}"/>
                  </a:ext>
                </a:extLst>
              </p:cNvPr>
              <p:cNvSpPr/>
              <p:nvPr/>
            </p:nvSpPr>
            <p:spPr>
              <a:xfrm rot="10800000">
                <a:off x="1496520" y="3768028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1DF98B2-E826-4067-9A15-730F743641FF}"/>
                  </a:ext>
                </a:extLst>
              </p:cNvPr>
              <p:cNvSpPr/>
              <p:nvPr/>
            </p:nvSpPr>
            <p:spPr>
              <a:xfrm rot="9000040">
                <a:off x="1715821" y="3663157"/>
                <a:ext cx="565458" cy="395094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603F1D9-6231-4285-AC93-0929E8FF3000}"/>
                  </a:ext>
                </a:extLst>
              </p:cNvPr>
              <p:cNvSpPr/>
              <p:nvPr/>
            </p:nvSpPr>
            <p:spPr>
              <a:xfrm rot="10800000">
                <a:off x="2436797" y="1447522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3F97655-FAE2-4160-8FAB-00A0AE494C85}"/>
                  </a:ext>
                </a:extLst>
              </p:cNvPr>
              <p:cNvSpPr/>
              <p:nvPr/>
            </p:nvSpPr>
            <p:spPr>
              <a:xfrm rot="10800000">
                <a:off x="1591409" y="1413016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37EF71C-E1F5-43CF-AE24-EBE680D4F391}"/>
                  </a:ext>
                </a:extLst>
              </p:cNvPr>
              <p:cNvSpPr/>
              <p:nvPr/>
            </p:nvSpPr>
            <p:spPr>
              <a:xfrm rot="10800000">
                <a:off x="1755310" y="2775989"/>
                <a:ext cx="565195" cy="394911"/>
              </a:xfrm>
              <a:custGeom>
                <a:avLst/>
                <a:gdLst>
                  <a:gd name="connsiteX0" fmla="*/ 457847 w 1186223"/>
                  <a:gd name="connsiteY0" fmla="*/ 428909 h 828833"/>
                  <a:gd name="connsiteX1" fmla="*/ 474887 w 1186223"/>
                  <a:gd name="connsiteY1" fmla="*/ 416644 h 828833"/>
                  <a:gd name="connsiteX2" fmla="*/ 526196 w 1186223"/>
                  <a:gd name="connsiteY2" fmla="*/ 399856 h 828833"/>
                  <a:gd name="connsiteX3" fmla="*/ 545485 w 1186223"/>
                  <a:gd name="connsiteY3" fmla="*/ 397966 h 828833"/>
                  <a:gd name="connsiteX4" fmla="*/ 541980 w 1186223"/>
                  <a:gd name="connsiteY4" fmla="*/ 395190 h 828833"/>
                  <a:gd name="connsiteX5" fmla="*/ 504132 w 1186223"/>
                  <a:gd name="connsiteY5" fmla="*/ 354178 h 828833"/>
                  <a:gd name="connsiteX6" fmla="*/ 488139 w 1186223"/>
                  <a:gd name="connsiteY6" fmla="*/ 326643 h 828833"/>
                  <a:gd name="connsiteX7" fmla="*/ 478376 w 1186223"/>
                  <a:gd name="connsiteY7" fmla="*/ 335069 h 828833"/>
                  <a:gd name="connsiteX8" fmla="*/ 453396 w 1186223"/>
                  <a:gd name="connsiteY8" fmla="*/ 351310 h 828833"/>
                  <a:gd name="connsiteX9" fmla="*/ 456646 w 1186223"/>
                  <a:gd name="connsiteY9" fmla="*/ 359939 h 828833"/>
                  <a:gd name="connsiteX10" fmla="*/ 461442 w 1186223"/>
                  <a:gd name="connsiteY10" fmla="*/ 402038 h 828833"/>
                  <a:gd name="connsiteX11" fmla="*/ 729128 w 1186223"/>
                  <a:gd name="connsiteY11" fmla="*/ 434522 h 828833"/>
                  <a:gd name="connsiteX12" fmla="*/ 724781 w 1186223"/>
                  <a:gd name="connsiteY12" fmla="*/ 402038 h 828833"/>
                  <a:gd name="connsiteX13" fmla="*/ 729578 w 1186223"/>
                  <a:gd name="connsiteY13" fmla="*/ 359939 h 828833"/>
                  <a:gd name="connsiteX14" fmla="*/ 733597 w 1186223"/>
                  <a:gd name="connsiteY14" fmla="*/ 349266 h 828833"/>
                  <a:gd name="connsiteX15" fmla="*/ 710023 w 1186223"/>
                  <a:gd name="connsiteY15" fmla="*/ 333290 h 828833"/>
                  <a:gd name="connsiteX16" fmla="*/ 701716 w 1186223"/>
                  <a:gd name="connsiteY16" fmla="*/ 325881 h 828833"/>
                  <a:gd name="connsiteX17" fmla="*/ 686624 w 1186223"/>
                  <a:gd name="connsiteY17" fmla="*/ 349415 h 828833"/>
                  <a:gd name="connsiteX18" fmla="*/ 645572 w 1186223"/>
                  <a:gd name="connsiteY18" fmla="*/ 393404 h 828833"/>
                  <a:gd name="connsiteX19" fmla="*/ 638962 w 1186223"/>
                  <a:gd name="connsiteY19" fmla="*/ 398592 h 828833"/>
                  <a:gd name="connsiteX20" fmla="*/ 651862 w 1186223"/>
                  <a:gd name="connsiteY20" fmla="*/ 399856 h 828833"/>
                  <a:gd name="connsiteX21" fmla="*/ 703172 w 1186223"/>
                  <a:gd name="connsiteY21" fmla="*/ 416644 h 828833"/>
                  <a:gd name="connsiteX22" fmla="*/ 725807 w 1186223"/>
                  <a:gd name="connsiteY22" fmla="*/ 432936 h 828833"/>
                  <a:gd name="connsiteX23" fmla="*/ 592406 w 1186223"/>
                  <a:gd name="connsiteY23" fmla="*/ 828833 h 828833"/>
                  <a:gd name="connsiteX24" fmla="*/ 504132 w 1186223"/>
                  <a:gd name="connsiteY24" fmla="*/ 747878 h 828833"/>
                  <a:gd name="connsiteX25" fmla="*/ 488139 w 1186223"/>
                  <a:gd name="connsiteY25" fmla="*/ 720343 h 828833"/>
                  <a:gd name="connsiteX26" fmla="*/ 478376 w 1186223"/>
                  <a:gd name="connsiteY26" fmla="*/ 728769 h 828833"/>
                  <a:gd name="connsiteX27" fmla="*/ 425959 w 1186223"/>
                  <a:gd name="connsiteY27" fmla="*/ 762849 h 828833"/>
                  <a:gd name="connsiteX28" fmla="*/ 413974 w 1186223"/>
                  <a:gd name="connsiteY28" fmla="*/ 704394 h 828833"/>
                  <a:gd name="connsiteX29" fmla="*/ 410590 w 1186223"/>
                  <a:gd name="connsiteY29" fmla="*/ 653591 h 828833"/>
                  <a:gd name="connsiteX30" fmla="*/ 400406 w 1186223"/>
                  <a:gd name="connsiteY30" fmla="*/ 655917 h 828833"/>
                  <a:gd name="connsiteX31" fmla="*/ 338370 w 1186223"/>
                  <a:gd name="connsiteY31" fmla="*/ 660670 h 828833"/>
                  <a:gd name="connsiteX32" fmla="*/ 343170 w 1186223"/>
                  <a:gd name="connsiteY32" fmla="*/ 601539 h 828833"/>
                  <a:gd name="connsiteX33" fmla="*/ 352261 w 1186223"/>
                  <a:gd name="connsiteY33" fmla="*/ 562629 h 828833"/>
                  <a:gd name="connsiteX34" fmla="*/ 329805 w 1186223"/>
                  <a:gd name="connsiteY34" fmla="*/ 536446 h 828833"/>
                  <a:gd name="connsiteX35" fmla="*/ 324249 w 1186223"/>
                  <a:gd name="connsiteY35" fmla="*/ 527602 h 828833"/>
                  <a:gd name="connsiteX36" fmla="*/ 285933 w 1186223"/>
                  <a:gd name="connsiteY36" fmla="*/ 561132 h 828833"/>
                  <a:gd name="connsiteX37" fmla="*/ 236124 w 1186223"/>
                  <a:gd name="connsiteY37" fmla="*/ 593990 h 828833"/>
                  <a:gd name="connsiteX38" fmla="*/ 223158 w 1186223"/>
                  <a:gd name="connsiteY38" fmla="*/ 532828 h 828833"/>
                  <a:gd name="connsiteX39" fmla="*/ 222213 w 1186223"/>
                  <a:gd name="connsiteY39" fmla="*/ 519966 h 828833"/>
                  <a:gd name="connsiteX40" fmla="*/ 191434 w 1186223"/>
                  <a:gd name="connsiteY40" fmla="*/ 528128 h 828833"/>
                  <a:gd name="connsiteX41" fmla="*/ 71771 w 1186223"/>
                  <a:gd name="connsiteY41" fmla="*/ 522953 h 828833"/>
                  <a:gd name="connsiteX42" fmla="*/ 65760 w 1186223"/>
                  <a:gd name="connsiteY42" fmla="*/ 395719 h 828833"/>
                  <a:gd name="connsiteX43" fmla="*/ 71730 w 1186223"/>
                  <a:gd name="connsiteY43" fmla="*/ 368406 h 828833"/>
                  <a:gd name="connsiteX44" fmla="*/ 60618 w 1186223"/>
                  <a:gd name="connsiteY44" fmla="*/ 367771 h 828833"/>
                  <a:gd name="connsiteX45" fmla="*/ 0 w 1186223"/>
                  <a:gd name="connsiteY45" fmla="*/ 356125 h 828833"/>
                  <a:gd name="connsiteX46" fmla="*/ 33376 w 1186223"/>
                  <a:gd name="connsiteY46" fmla="*/ 307567 h 828833"/>
                  <a:gd name="connsiteX47" fmla="*/ 70837 w 1186223"/>
                  <a:gd name="connsiteY47" fmla="*/ 266132 h 828833"/>
                  <a:gd name="connsiteX48" fmla="*/ 62772 w 1186223"/>
                  <a:gd name="connsiteY48" fmla="*/ 261375 h 828833"/>
                  <a:gd name="connsiteX49" fmla="*/ 15545 w 1186223"/>
                  <a:gd name="connsiteY49" fmla="*/ 223344 h 828833"/>
                  <a:gd name="connsiteX50" fmla="*/ 197181 w 1186223"/>
                  <a:gd name="connsiteY50" fmla="*/ 137776 h 828833"/>
                  <a:gd name="connsiteX51" fmla="*/ 239279 w 1186223"/>
                  <a:gd name="connsiteY51" fmla="*/ 142280 h 828833"/>
                  <a:gd name="connsiteX52" fmla="*/ 257384 w 1186223"/>
                  <a:gd name="connsiteY52" fmla="*/ 148682 h 828833"/>
                  <a:gd name="connsiteX53" fmla="*/ 284910 w 1186223"/>
                  <a:gd name="connsiteY53" fmla="*/ 153168 h 828833"/>
                  <a:gd name="connsiteX54" fmla="*/ 333062 w 1186223"/>
                  <a:gd name="connsiteY54" fmla="*/ 177578 h 828833"/>
                  <a:gd name="connsiteX55" fmla="*/ 347474 w 1186223"/>
                  <a:gd name="connsiteY55" fmla="*/ 189418 h 828833"/>
                  <a:gd name="connsiteX56" fmla="*/ 355602 w 1186223"/>
                  <a:gd name="connsiteY56" fmla="*/ 154629 h 828833"/>
                  <a:gd name="connsiteX57" fmla="*/ 402367 w 1186223"/>
                  <a:gd name="connsiteY57" fmla="*/ 74094 h 828833"/>
                  <a:gd name="connsiteX58" fmla="*/ 435527 w 1186223"/>
                  <a:gd name="connsiteY58" fmla="*/ 47718 h 828833"/>
                  <a:gd name="connsiteX59" fmla="*/ 448847 w 1186223"/>
                  <a:gd name="connsiteY59" fmla="*/ 41686 h 828833"/>
                  <a:gd name="connsiteX60" fmla="*/ 474887 w 1186223"/>
                  <a:gd name="connsiteY60" fmla="*/ 22944 h 828833"/>
                  <a:gd name="connsiteX61" fmla="*/ 589029 w 1186223"/>
                  <a:gd name="connsiteY61" fmla="*/ 0 h 828833"/>
                  <a:gd name="connsiteX62" fmla="*/ 703172 w 1186223"/>
                  <a:gd name="connsiteY62" fmla="*/ 22944 h 828833"/>
                  <a:gd name="connsiteX63" fmla="*/ 725807 w 1186223"/>
                  <a:gd name="connsiteY63" fmla="*/ 39235 h 828833"/>
                  <a:gd name="connsiteX64" fmla="*/ 743136 w 1186223"/>
                  <a:gd name="connsiteY64" fmla="*/ 47510 h 828833"/>
                  <a:gd name="connsiteX65" fmla="*/ 776089 w 1186223"/>
                  <a:gd name="connsiteY65" fmla="*/ 74094 h 828833"/>
                  <a:gd name="connsiteX66" fmla="*/ 823885 w 1186223"/>
                  <a:gd name="connsiteY66" fmla="*/ 153598 h 828833"/>
                  <a:gd name="connsiteX67" fmla="*/ 831561 w 1186223"/>
                  <a:gd name="connsiteY67" fmla="*/ 195323 h 828833"/>
                  <a:gd name="connsiteX68" fmla="*/ 853161 w 1186223"/>
                  <a:gd name="connsiteY68" fmla="*/ 177578 h 828833"/>
                  <a:gd name="connsiteX69" fmla="*/ 901313 w 1186223"/>
                  <a:gd name="connsiteY69" fmla="*/ 153168 h 828833"/>
                  <a:gd name="connsiteX70" fmla="*/ 928839 w 1186223"/>
                  <a:gd name="connsiteY70" fmla="*/ 148682 h 828833"/>
                  <a:gd name="connsiteX71" fmla="*/ 946944 w 1186223"/>
                  <a:gd name="connsiteY71" fmla="*/ 142280 h 828833"/>
                  <a:gd name="connsiteX72" fmla="*/ 989042 w 1186223"/>
                  <a:gd name="connsiteY72" fmla="*/ 137776 h 828833"/>
                  <a:gd name="connsiteX73" fmla="*/ 1170678 w 1186223"/>
                  <a:gd name="connsiteY73" fmla="*/ 223344 h 828833"/>
                  <a:gd name="connsiteX74" fmla="*/ 1123451 w 1186223"/>
                  <a:gd name="connsiteY74" fmla="*/ 261375 h 828833"/>
                  <a:gd name="connsiteX75" fmla="*/ 1115386 w 1186223"/>
                  <a:gd name="connsiteY75" fmla="*/ 266132 h 828833"/>
                  <a:gd name="connsiteX76" fmla="*/ 1152847 w 1186223"/>
                  <a:gd name="connsiteY76" fmla="*/ 307567 h 828833"/>
                  <a:gd name="connsiteX77" fmla="*/ 1186223 w 1186223"/>
                  <a:gd name="connsiteY77" fmla="*/ 356125 h 828833"/>
                  <a:gd name="connsiteX78" fmla="*/ 1125605 w 1186223"/>
                  <a:gd name="connsiteY78" fmla="*/ 367771 h 828833"/>
                  <a:gd name="connsiteX79" fmla="*/ 1114493 w 1186223"/>
                  <a:gd name="connsiteY79" fmla="*/ 368406 h 828833"/>
                  <a:gd name="connsiteX80" fmla="*/ 1120463 w 1186223"/>
                  <a:gd name="connsiteY80" fmla="*/ 395719 h 828833"/>
                  <a:gd name="connsiteX81" fmla="*/ 1114452 w 1186223"/>
                  <a:gd name="connsiteY81" fmla="*/ 522953 h 828833"/>
                  <a:gd name="connsiteX82" fmla="*/ 994789 w 1186223"/>
                  <a:gd name="connsiteY82" fmla="*/ 528128 h 828833"/>
                  <a:gd name="connsiteX83" fmla="*/ 964010 w 1186223"/>
                  <a:gd name="connsiteY83" fmla="*/ 519966 h 828833"/>
                  <a:gd name="connsiteX84" fmla="*/ 963064 w 1186223"/>
                  <a:gd name="connsiteY84" fmla="*/ 532828 h 828833"/>
                  <a:gd name="connsiteX85" fmla="*/ 950099 w 1186223"/>
                  <a:gd name="connsiteY85" fmla="*/ 593990 h 828833"/>
                  <a:gd name="connsiteX86" fmla="*/ 900290 w 1186223"/>
                  <a:gd name="connsiteY86" fmla="*/ 561132 h 828833"/>
                  <a:gd name="connsiteX87" fmla="*/ 861974 w 1186223"/>
                  <a:gd name="connsiteY87" fmla="*/ 527602 h 828833"/>
                  <a:gd name="connsiteX88" fmla="*/ 856417 w 1186223"/>
                  <a:gd name="connsiteY88" fmla="*/ 536446 h 828833"/>
                  <a:gd name="connsiteX89" fmla="*/ 827986 w 1186223"/>
                  <a:gd name="connsiteY89" fmla="*/ 569596 h 828833"/>
                  <a:gd name="connsiteX90" fmla="*/ 844019 w 1186223"/>
                  <a:gd name="connsiteY90" fmla="*/ 656736 h 828833"/>
                  <a:gd name="connsiteX91" fmla="*/ 783732 w 1186223"/>
                  <a:gd name="connsiteY91" fmla="*/ 650233 h 828833"/>
                  <a:gd name="connsiteX92" fmla="*/ 774665 w 1186223"/>
                  <a:gd name="connsiteY92" fmla="*/ 647894 h 828833"/>
                  <a:gd name="connsiteX93" fmla="*/ 771856 w 1186223"/>
                  <a:gd name="connsiteY93" fmla="*/ 703682 h 828833"/>
                  <a:gd name="connsiteX94" fmla="*/ 761120 w 1186223"/>
                  <a:gd name="connsiteY94" fmla="*/ 761618 h 828833"/>
                  <a:gd name="connsiteX95" fmla="*/ 710022 w 1186223"/>
                  <a:gd name="connsiteY95" fmla="*/ 726990 h 828833"/>
                  <a:gd name="connsiteX96" fmla="*/ 701715 w 1186223"/>
                  <a:gd name="connsiteY96" fmla="*/ 719582 h 828833"/>
                  <a:gd name="connsiteX97" fmla="*/ 686624 w 1186223"/>
                  <a:gd name="connsiteY97" fmla="*/ 743115 h 828833"/>
                  <a:gd name="connsiteX98" fmla="*/ 592406 w 1186223"/>
                  <a:gd name="connsiteY98" fmla="*/ 828833 h 828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186223" h="828833">
                    <a:moveTo>
                      <a:pt x="457847" y="428909"/>
                    </a:moveTo>
                    <a:lnTo>
                      <a:pt x="474887" y="416644"/>
                    </a:lnTo>
                    <a:cubicBezTo>
                      <a:pt x="489493" y="409556"/>
                      <a:pt x="506884" y="403820"/>
                      <a:pt x="526196" y="399856"/>
                    </a:cubicBezTo>
                    <a:lnTo>
                      <a:pt x="545485" y="397966"/>
                    </a:lnTo>
                    <a:lnTo>
                      <a:pt x="541980" y="395190"/>
                    </a:lnTo>
                    <a:cubicBezTo>
                      <a:pt x="527176" y="381618"/>
                      <a:pt x="514468" y="367868"/>
                      <a:pt x="504132" y="354178"/>
                    </a:cubicBezTo>
                    <a:lnTo>
                      <a:pt x="488139" y="326643"/>
                    </a:lnTo>
                    <a:lnTo>
                      <a:pt x="478376" y="335069"/>
                    </a:lnTo>
                    <a:lnTo>
                      <a:pt x="453396" y="351310"/>
                    </a:lnTo>
                    <a:lnTo>
                      <a:pt x="456646" y="359939"/>
                    </a:lnTo>
                    <a:cubicBezTo>
                      <a:pt x="459830" y="373811"/>
                      <a:pt x="461248" y="387885"/>
                      <a:pt x="461442" y="402038"/>
                    </a:cubicBezTo>
                    <a:close/>
                    <a:moveTo>
                      <a:pt x="729128" y="434522"/>
                    </a:moveTo>
                    <a:lnTo>
                      <a:pt x="724781" y="402038"/>
                    </a:lnTo>
                    <a:cubicBezTo>
                      <a:pt x="724975" y="387885"/>
                      <a:pt x="726394" y="373811"/>
                      <a:pt x="729578" y="359939"/>
                    </a:cubicBezTo>
                    <a:lnTo>
                      <a:pt x="733597" y="349266"/>
                    </a:lnTo>
                    <a:lnTo>
                      <a:pt x="710023" y="333290"/>
                    </a:lnTo>
                    <a:lnTo>
                      <a:pt x="701716" y="325881"/>
                    </a:lnTo>
                    <a:lnTo>
                      <a:pt x="686624" y="349415"/>
                    </a:lnTo>
                    <a:cubicBezTo>
                      <a:pt x="675235" y="363899"/>
                      <a:pt x="661413" y="378840"/>
                      <a:pt x="645572" y="393404"/>
                    </a:cubicBezTo>
                    <a:lnTo>
                      <a:pt x="638962" y="398592"/>
                    </a:lnTo>
                    <a:lnTo>
                      <a:pt x="651862" y="399856"/>
                    </a:lnTo>
                    <a:cubicBezTo>
                      <a:pt x="671174" y="403820"/>
                      <a:pt x="688566" y="409556"/>
                      <a:pt x="703172" y="416644"/>
                    </a:cubicBezTo>
                    <a:lnTo>
                      <a:pt x="725807" y="432936"/>
                    </a:lnTo>
                    <a:close/>
                    <a:moveTo>
                      <a:pt x="592406" y="828833"/>
                    </a:moveTo>
                    <a:cubicBezTo>
                      <a:pt x="554963" y="802877"/>
                      <a:pt x="524804" y="775259"/>
                      <a:pt x="504132" y="747878"/>
                    </a:cubicBezTo>
                    <a:lnTo>
                      <a:pt x="488139" y="720343"/>
                    </a:lnTo>
                    <a:lnTo>
                      <a:pt x="478376" y="728769"/>
                    </a:lnTo>
                    <a:cubicBezTo>
                      <a:pt x="461747" y="741356"/>
                      <a:pt x="444059" y="752997"/>
                      <a:pt x="425959" y="762849"/>
                    </a:cubicBezTo>
                    <a:cubicBezTo>
                      <a:pt x="420631" y="743261"/>
                      <a:pt x="416617" y="723662"/>
                      <a:pt x="413974" y="704394"/>
                    </a:cubicBezTo>
                    <a:lnTo>
                      <a:pt x="410590" y="653591"/>
                    </a:lnTo>
                    <a:lnTo>
                      <a:pt x="400406" y="655917"/>
                    </a:lnTo>
                    <a:cubicBezTo>
                      <a:pt x="380217" y="659038"/>
                      <a:pt x="359242" y="660770"/>
                      <a:pt x="338370" y="660670"/>
                    </a:cubicBezTo>
                    <a:cubicBezTo>
                      <a:pt x="338670" y="640199"/>
                      <a:pt x="340284" y="620376"/>
                      <a:pt x="343170" y="601539"/>
                    </a:cubicBezTo>
                    <a:lnTo>
                      <a:pt x="352261" y="562629"/>
                    </a:lnTo>
                    <a:lnTo>
                      <a:pt x="329805" y="536446"/>
                    </a:lnTo>
                    <a:lnTo>
                      <a:pt x="324249" y="527602"/>
                    </a:lnTo>
                    <a:lnTo>
                      <a:pt x="285933" y="561132"/>
                    </a:lnTo>
                    <a:cubicBezTo>
                      <a:pt x="270440" y="572887"/>
                      <a:pt x="253743" y="583907"/>
                      <a:pt x="236124" y="593990"/>
                    </a:cubicBezTo>
                    <a:cubicBezTo>
                      <a:pt x="230292" y="574226"/>
                      <a:pt x="226016" y="553486"/>
                      <a:pt x="223158" y="532828"/>
                    </a:cubicBezTo>
                    <a:lnTo>
                      <a:pt x="222213" y="519966"/>
                    </a:lnTo>
                    <a:lnTo>
                      <a:pt x="191434" y="528128"/>
                    </a:lnTo>
                    <a:cubicBezTo>
                      <a:pt x="157455" y="532872"/>
                      <a:pt x="116601" y="531075"/>
                      <a:pt x="71771" y="522953"/>
                    </a:cubicBezTo>
                    <a:cubicBezTo>
                      <a:pt x="62598" y="477072"/>
                      <a:pt x="61383" y="432309"/>
                      <a:pt x="65760" y="395719"/>
                    </a:cubicBezTo>
                    <a:lnTo>
                      <a:pt x="71730" y="368406"/>
                    </a:lnTo>
                    <a:lnTo>
                      <a:pt x="60618" y="367771"/>
                    </a:lnTo>
                    <a:cubicBezTo>
                      <a:pt x="40122" y="365306"/>
                      <a:pt x="19565" y="361474"/>
                      <a:pt x="0" y="356125"/>
                    </a:cubicBezTo>
                    <a:cubicBezTo>
                      <a:pt x="10276" y="338970"/>
                      <a:pt x="21469" y="322693"/>
                      <a:pt x="33376" y="307567"/>
                    </a:cubicBezTo>
                    <a:lnTo>
                      <a:pt x="70837" y="266132"/>
                    </a:lnTo>
                    <a:lnTo>
                      <a:pt x="62772" y="261375"/>
                    </a:lnTo>
                    <a:cubicBezTo>
                      <a:pt x="46290" y="250043"/>
                      <a:pt x="30233" y="237267"/>
                      <a:pt x="15545" y="223344"/>
                    </a:cubicBezTo>
                    <a:cubicBezTo>
                      <a:pt x="74297" y="169775"/>
                      <a:pt x="140570" y="137046"/>
                      <a:pt x="197181" y="137776"/>
                    </a:cubicBezTo>
                    <a:cubicBezTo>
                      <a:pt x="211333" y="137959"/>
                      <a:pt x="225408" y="139291"/>
                      <a:pt x="239279" y="142280"/>
                    </a:cubicBezTo>
                    <a:lnTo>
                      <a:pt x="257384" y="148682"/>
                    </a:lnTo>
                    <a:lnTo>
                      <a:pt x="284910" y="153168"/>
                    </a:lnTo>
                    <a:cubicBezTo>
                      <a:pt x="300249" y="158484"/>
                      <a:pt x="316603" y="166726"/>
                      <a:pt x="333062" y="177578"/>
                    </a:cubicBezTo>
                    <a:lnTo>
                      <a:pt x="347474" y="189418"/>
                    </a:lnTo>
                    <a:lnTo>
                      <a:pt x="355602" y="154629"/>
                    </a:lnTo>
                    <a:cubicBezTo>
                      <a:pt x="366378" y="121581"/>
                      <a:pt x="382077" y="93834"/>
                      <a:pt x="402367" y="74094"/>
                    </a:cubicBezTo>
                    <a:cubicBezTo>
                      <a:pt x="412511" y="64224"/>
                      <a:pt x="423467" y="55275"/>
                      <a:pt x="435527" y="47718"/>
                    </a:cubicBezTo>
                    <a:lnTo>
                      <a:pt x="448847" y="41686"/>
                    </a:lnTo>
                    <a:lnTo>
                      <a:pt x="474887" y="22944"/>
                    </a:lnTo>
                    <a:cubicBezTo>
                      <a:pt x="504098" y="8768"/>
                      <a:pt x="544454" y="0"/>
                      <a:pt x="589029" y="0"/>
                    </a:cubicBezTo>
                    <a:cubicBezTo>
                      <a:pt x="633605" y="0"/>
                      <a:pt x="673960" y="8768"/>
                      <a:pt x="703172" y="22944"/>
                    </a:cubicBezTo>
                    <a:lnTo>
                      <a:pt x="725807" y="39235"/>
                    </a:lnTo>
                    <a:lnTo>
                      <a:pt x="743136" y="47510"/>
                    </a:lnTo>
                    <a:cubicBezTo>
                      <a:pt x="755058" y="55205"/>
                      <a:pt x="765952" y="64216"/>
                      <a:pt x="776089" y="74094"/>
                    </a:cubicBezTo>
                    <a:cubicBezTo>
                      <a:pt x="796362" y="93850"/>
                      <a:pt x="812428" y="121230"/>
                      <a:pt x="823885" y="153598"/>
                    </a:cubicBezTo>
                    <a:lnTo>
                      <a:pt x="831561" y="195323"/>
                    </a:lnTo>
                    <a:lnTo>
                      <a:pt x="853161" y="177578"/>
                    </a:lnTo>
                    <a:cubicBezTo>
                      <a:pt x="869620" y="166726"/>
                      <a:pt x="885973" y="158484"/>
                      <a:pt x="901313" y="153168"/>
                    </a:cubicBezTo>
                    <a:lnTo>
                      <a:pt x="928839" y="148682"/>
                    </a:lnTo>
                    <a:lnTo>
                      <a:pt x="946944" y="142280"/>
                    </a:lnTo>
                    <a:cubicBezTo>
                      <a:pt x="960815" y="139291"/>
                      <a:pt x="974890" y="137959"/>
                      <a:pt x="989042" y="137776"/>
                    </a:cubicBezTo>
                    <a:cubicBezTo>
                      <a:pt x="1045653" y="137046"/>
                      <a:pt x="1111926" y="169775"/>
                      <a:pt x="1170678" y="223344"/>
                    </a:cubicBezTo>
                    <a:cubicBezTo>
                      <a:pt x="1155990" y="237267"/>
                      <a:pt x="1139933" y="250043"/>
                      <a:pt x="1123451" y="261375"/>
                    </a:cubicBezTo>
                    <a:lnTo>
                      <a:pt x="1115386" y="266132"/>
                    </a:lnTo>
                    <a:lnTo>
                      <a:pt x="1152847" y="307567"/>
                    </a:lnTo>
                    <a:cubicBezTo>
                      <a:pt x="1164754" y="322693"/>
                      <a:pt x="1175947" y="338970"/>
                      <a:pt x="1186223" y="356125"/>
                    </a:cubicBezTo>
                    <a:cubicBezTo>
                      <a:pt x="1166658" y="361474"/>
                      <a:pt x="1146101" y="365306"/>
                      <a:pt x="1125605" y="367771"/>
                    </a:cubicBezTo>
                    <a:lnTo>
                      <a:pt x="1114493" y="368406"/>
                    </a:lnTo>
                    <a:lnTo>
                      <a:pt x="1120463" y="395719"/>
                    </a:lnTo>
                    <a:cubicBezTo>
                      <a:pt x="1124840" y="432309"/>
                      <a:pt x="1123625" y="477072"/>
                      <a:pt x="1114452" y="522953"/>
                    </a:cubicBezTo>
                    <a:cubicBezTo>
                      <a:pt x="1069622" y="531075"/>
                      <a:pt x="1028767" y="532872"/>
                      <a:pt x="994789" y="528128"/>
                    </a:cubicBezTo>
                    <a:lnTo>
                      <a:pt x="964010" y="519966"/>
                    </a:lnTo>
                    <a:lnTo>
                      <a:pt x="963064" y="532828"/>
                    </a:lnTo>
                    <a:cubicBezTo>
                      <a:pt x="960206" y="553486"/>
                      <a:pt x="955931" y="574226"/>
                      <a:pt x="950099" y="593990"/>
                    </a:cubicBezTo>
                    <a:cubicBezTo>
                      <a:pt x="932480" y="583907"/>
                      <a:pt x="915783" y="572887"/>
                      <a:pt x="900290" y="561132"/>
                    </a:cubicBezTo>
                    <a:lnTo>
                      <a:pt x="861974" y="527602"/>
                    </a:lnTo>
                    <a:lnTo>
                      <a:pt x="856417" y="536446"/>
                    </a:lnTo>
                    <a:lnTo>
                      <a:pt x="827986" y="569596"/>
                    </a:lnTo>
                    <a:lnTo>
                      <a:pt x="844019" y="656736"/>
                    </a:lnTo>
                    <a:cubicBezTo>
                      <a:pt x="823787" y="656195"/>
                      <a:pt x="803399" y="653875"/>
                      <a:pt x="783732" y="650233"/>
                    </a:cubicBezTo>
                    <a:lnTo>
                      <a:pt x="774665" y="647894"/>
                    </a:lnTo>
                    <a:lnTo>
                      <a:pt x="771856" y="703682"/>
                    </a:lnTo>
                    <a:cubicBezTo>
                      <a:pt x="769580" y="722797"/>
                      <a:pt x="765984" y="742222"/>
                      <a:pt x="761120" y="761618"/>
                    </a:cubicBezTo>
                    <a:cubicBezTo>
                      <a:pt x="743503" y="751565"/>
                      <a:pt x="726258" y="739739"/>
                      <a:pt x="710022" y="726990"/>
                    </a:cubicBezTo>
                    <a:lnTo>
                      <a:pt x="701715" y="719582"/>
                    </a:lnTo>
                    <a:lnTo>
                      <a:pt x="686624" y="743115"/>
                    </a:lnTo>
                    <a:cubicBezTo>
                      <a:pt x="663846" y="772084"/>
                      <a:pt x="631335" y="802877"/>
                      <a:pt x="592406" y="828833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610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4445" y="2459504"/>
            <a:ext cx="8323112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lang="ja-JP" altLang="en-US" sz="173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擧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第９問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24898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欅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けやき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D8FCA21-B43E-4A2E-865E-D1D7F623C634}"/>
              </a:ext>
            </a:extLst>
          </p:cNvPr>
          <p:cNvGrpSpPr/>
          <p:nvPr/>
        </p:nvGrpSpPr>
        <p:grpSpPr>
          <a:xfrm>
            <a:off x="712942" y="3306618"/>
            <a:ext cx="2780048" cy="2157977"/>
            <a:chOff x="706024" y="1236868"/>
            <a:chExt cx="2568944" cy="1994110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E1530F1-0486-4E35-81DD-B3E1FDDF5017}"/>
                </a:ext>
              </a:extLst>
            </p:cNvPr>
            <p:cNvSpPr/>
            <p:nvPr/>
          </p:nvSpPr>
          <p:spPr>
            <a:xfrm>
              <a:off x="1039396" y="1458779"/>
              <a:ext cx="1964529" cy="1262083"/>
            </a:xfrm>
            <a:custGeom>
              <a:avLst/>
              <a:gdLst>
                <a:gd name="connsiteX0" fmla="*/ 1079540 w 1964529"/>
                <a:gd name="connsiteY0" fmla="*/ 1029820 h 1262083"/>
                <a:gd name="connsiteX1" fmla="*/ 1075661 w 1964529"/>
                <a:gd name="connsiteY1" fmla="*/ 1042518 h 1262083"/>
                <a:gd name="connsiteX2" fmla="*/ 1070356 w 1964529"/>
                <a:gd name="connsiteY2" fmla="*/ 1046887 h 1262083"/>
                <a:gd name="connsiteX3" fmla="*/ 1072670 w 1964529"/>
                <a:gd name="connsiteY3" fmla="*/ 1047231 h 1262083"/>
                <a:gd name="connsiteX4" fmla="*/ 1080628 w 1964529"/>
                <a:gd name="connsiteY4" fmla="*/ 1037001 h 1262083"/>
                <a:gd name="connsiteX5" fmla="*/ 1081624 w 1964529"/>
                <a:gd name="connsiteY5" fmla="*/ 1036643 h 1262083"/>
                <a:gd name="connsiteX6" fmla="*/ 207170 w 1964529"/>
                <a:gd name="connsiteY6" fmla="*/ 948740 h 1262083"/>
                <a:gd name="connsiteX7" fmla="*/ 206495 w 1964529"/>
                <a:gd name="connsiteY7" fmla="*/ 949199 h 1262083"/>
                <a:gd name="connsiteX8" fmla="*/ 207499 w 1964529"/>
                <a:gd name="connsiteY8" fmla="*/ 949424 h 1262083"/>
                <a:gd name="connsiteX9" fmla="*/ 1540709 w 1964529"/>
                <a:gd name="connsiteY9" fmla="*/ 948275 h 1262083"/>
                <a:gd name="connsiteX10" fmla="*/ 1531332 w 1964529"/>
                <a:gd name="connsiteY10" fmla="*/ 955996 h 1262083"/>
                <a:gd name="connsiteX11" fmla="*/ 1518943 w 1964529"/>
                <a:gd name="connsiteY11" fmla="*/ 958497 h 1262083"/>
                <a:gd name="connsiteX12" fmla="*/ 1518768 w 1964529"/>
                <a:gd name="connsiteY12" fmla="*/ 959135 h 1262083"/>
                <a:gd name="connsiteX13" fmla="*/ 1534070 w 1964529"/>
                <a:gd name="connsiteY13" fmla="*/ 964629 h 1262083"/>
                <a:gd name="connsiteX14" fmla="*/ 1539339 w 1964529"/>
                <a:gd name="connsiteY14" fmla="*/ 951909 h 1262083"/>
                <a:gd name="connsiteX15" fmla="*/ 1541693 w 1964529"/>
                <a:gd name="connsiteY15" fmla="*/ 950322 h 1262083"/>
                <a:gd name="connsiteX16" fmla="*/ 837970 w 1964529"/>
                <a:gd name="connsiteY16" fmla="*/ 924662 h 1262083"/>
                <a:gd name="connsiteX17" fmla="*/ 825896 w 1964529"/>
                <a:gd name="connsiteY17" fmla="*/ 927376 h 1262083"/>
                <a:gd name="connsiteX18" fmla="*/ 812707 w 1964529"/>
                <a:gd name="connsiteY18" fmla="*/ 925416 h 1262083"/>
                <a:gd name="connsiteX19" fmla="*/ 810020 w 1964529"/>
                <a:gd name="connsiteY19" fmla="*/ 929255 h 1262083"/>
                <a:gd name="connsiteX20" fmla="*/ 804925 w 1964529"/>
                <a:gd name="connsiteY20" fmla="*/ 932720 h 1262083"/>
                <a:gd name="connsiteX21" fmla="*/ 814731 w 1964529"/>
                <a:gd name="connsiteY21" fmla="*/ 940795 h 1262083"/>
                <a:gd name="connsiteX22" fmla="*/ 824652 w 1964529"/>
                <a:gd name="connsiteY22" fmla="*/ 932625 h 1262083"/>
                <a:gd name="connsiteX23" fmla="*/ 836438 w 1964529"/>
                <a:gd name="connsiteY23" fmla="*/ 930246 h 1262083"/>
                <a:gd name="connsiteX24" fmla="*/ 1074335 w 1964529"/>
                <a:gd name="connsiteY24" fmla="*/ 924577 h 1262083"/>
                <a:gd name="connsiteX25" fmla="*/ 1055498 w 1964529"/>
                <a:gd name="connsiteY25" fmla="*/ 927376 h 1262083"/>
                <a:gd name="connsiteX26" fmla="*/ 1044582 w 1964529"/>
                <a:gd name="connsiteY26" fmla="*/ 924922 h 1262083"/>
                <a:gd name="connsiteX27" fmla="*/ 1046043 w 1964529"/>
                <a:gd name="connsiteY27" fmla="*/ 930246 h 1262083"/>
                <a:gd name="connsiteX28" fmla="*/ 1057828 w 1964529"/>
                <a:gd name="connsiteY28" fmla="*/ 932625 h 1262083"/>
                <a:gd name="connsiteX29" fmla="*/ 1082583 w 1964529"/>
                <a:gd name="connsiteY29" fmla="*/ 969972 h 1262083"/>
                <a:gd name="connsiteX30" fmla="*/ 1079398 w 1964529"/>
                <a:gd name="connsiteY30" fmla="*/ 985749 h 1262083"/>
                <a:gd name="connsiteX31" fmla="*/ 1073376 w 1964529"/>
                <a:gd name="connsiteY31" fmla="*/ 994680 h 1262083"/>
                <a:gd name="connsiteX32" fmla="*/ 1075661 w 1964529"/>
                <a:gd name="connsiteY32" fmla="*/ 997195 h 1262083"/>
                <a:gd name="connsiteX33" fmla="*/ 1080635 w 1964529"/>
                <a:gd name="connsiteY33" fmla="*/ 1013477 h 1262083"/>
                <a:gd name="connsiteX34" fmla="*/ 1089003 w 1964529"/>
                <a:gd name="connsiteY34" fmla="*/ 993275 h 1262083"/>
                <a:gd name="connsiteX35" fmla="*/ 1091777 w 1964529"/>
                <a:gd name="connsiteY35" fmla="*/ 991404 h 1262083"/>
                <a:gd name="connsiteX36" fmla="*/ 1087268 w 1964529"/>
                <a:gd name="connsiteY36" fmla="*/ 982024 h 1262083"/>
                <a:gd name="connsiteX37" fmla="*/ 1085445 w 1964529"/>
                <a:gd name="connsiteY37" fmla="*/ 969972 h 1262083"/>
                <a:gd name="connsiteX38" fmla="*/ 1092368 w 1964529"/>
                <a:gd name="connsiteY38" fmla="*/ 947310 h 1262083"/>
                <a:gd name="connsiteX39" fmla="*/ 1099726 w 1964529"/>
                <a:gd name="connsiteY39" fmla="*/ 941250 h 1262083"/>
                <a:gd name="connsiteX40" fmla="*/ 1093422 w 1964529"/>
                <a:gd name="connsiteY40" fmla="*/ 940008 h 1262083"/>
                <a:gd name="connsiteX41" fmla="*/ 1077610 w 1964529"/>
                <a:gd name="connsiteY41" fmla="*/ 929255 h 1262083"/>
                <a:gd name="connsiteX42" fmla="*/ 641233 w 1964529"/>
                <a:gd name="connsiteY42" fmla="*/ 885736 h 1262083"/>
                <a:gd name="connsiteX43" fmla="*/ 636017 w 1964529"/>
                <a:gd name="connsiteY43" fmla="*/ 893473 h 1262083"/>
                <a:gd name="connsiteX44" fmla="*/ 636710 w 1964529"/>
                <a:gd name="connsiteY44" fmla="*/ 894236 h 1262083"/>
                <a:gd name="connsiteX45" fmla="*/ 637297 w 1964529"/>
                <a:gd name="connsiteY45" fmla="*/ 894104 h 1262083"/>
                <a:gd name="connsiteX46" fmla="*/ 646155 w 1964529"/>
                <a:gd name="connsiteY46" fmla="*/ 895420 h 1262083"/>
                <a:gd name="connsiteX47" fmla="*/ 648825 w 1964529"/>
                <a:gd name="connsiteY47" fmla="*/ 891988 h 1262083"/>
                <a:gd name="connsiteX48" fmla="*/ 350020 w 1964529"/>
                <a:gd name="connsiteY48" fmla="*/ 842653 h 1262083"/>
                <a:gd name="connsiteX49" fmla="*/ 334551 w 1964529"/>
                <a:gd name="connsiteY49" fmla="*/ 844951 h 1262083"/>
                <a:gd name="connsiteX50" fmla="*/ 330475 w 1964529"/>
                <a:gd name="connsiteY50" fmla="*/ 844035 h 1262083"/>
                <a:gd name="connsiteX51" fmla="*/ 333657 w 1964529"/>
                <a:gd name="connsiteY51" fmla="*/ 854453 h 1262083"/>
                <a:gd name="connsiteX52" fmla="*/ 349664 w 1964529"/>
                <a:gd name="connsiteY52" fmla="*/ 860199 h 1262083"/>
                <a:gd name="connsiteX53" fmla="*/ 356599 w 1964529"/>
                <a:gd name="connsiteY53" fmla="*/ 869113 h 1262083"/>
                <a:gd name="connsiteX54" fmla="*/ 362709 w 1964529"/>
                <a:gd name="connsiteY54" fmla="*/ 868206 h 1262083"/>
                <a:gd name="connsiteX55" fmla="*/ 367495 w 1964529"/>
                <a:gd name="connsiteY55" fmla="*/ 852538 h 1262083"/>
                <a:gd name="connsiteX56" fmla="*/ 352708 w 1964529"/>
                <a:gd name="connsiteY56" fmla="*/ 846494 h 1262083"/>
                <a:gd name="connsiteX57" fmla="*/ 1613676 w 1964529"/>
                <a:gd name="connsiteY57" fmla="*/ 809255 h 1262083"/>
                <a:gd name="connsiteX58" fmla="*/ 1606667 w 1964529"/>
                <a:gd name="connsiteY58" fmla="*/ 815027 h 1262083"/>
                <a:gd name="connsiteX59" fmla="*/ 1596493 w 1964529"/>
                <a:gd name="connsiteY59" fmla="*/ 817081 h 1262083"/>
                <a:gd name="connsiteX60" fmla="*/ 1594424 w 1964529"/>
                <a:gd name="connsiteY60" fmla="*/ 824624 h 1262083"/>
                <a:gd name="connsiteX61" fmla="*/ 1552748 w 1964529"/>
                <a:gd name="connsiteY61" fmla="*/ 844951 h 1262083"/>
                <a:gd name="connsiteX62" fmla="*/ 1546671 w 1964529"/>
                <a:gd name="connsiteY62" fmla="*/ 844048 h 1262083"/>
                <a:gd name="connsiteX63" fmla="*/ 1549165 w 1964529"/>
                <a:gd name="connsiteY63" fmla="*/ 846102 h 1262083"/>
                <a:gd name="connsiteX64" fmla="*/ 1556087 w 1964529"/>
                <a:gd name="connsiteY64" fmla="*/ 868764 h 1262083"/>
                <a:gd name="connsiteX65" fmla="*/ 1552902 w 1964529"/>
                <a:gd name="connsiteY65" fmla="*/ 884541 h 1262083"/>
                <a:gd name="connsiteX66" fmla="*/ 1546880 w 1964529"/>
                <a:gd name="connsiteY66" fmla="*/ 893473 h 1262083"/>
                <a:gd name="connsiteX67" fmla="*/ 1549165 w 1964529"/>
                <a:gd name="connsiteY67" fmla="*/ 895988 h 1262083"/>
                <a:gd name="connsiteX68" fmla="*/ 1551893 w 1964529"/>
                <a:gd name="connsiteY68" fmla="*/ 904920 h 1262083"/>
                <a:gd name="connsiteX69" fmla="*/ 1557325 w 1964529"/>
                <a:gd name="connsiteY69" fmla="*/ 900447 h 1262083"/>
                <a:gd name="connsiteX70" fmla="*/ 1567325 w 1964529"/>
                <a:gd name="connsiteY70" fmla="*/ 898428 h 1262083"/>
                <a:gd name="connsiteX71" fmla="*/ 1569976 w 1964529"/>
                <a:gd name="connsiteY71" fmla="*/ 888767 h 1262083"/>
                <a:gd name="connsiteX72" fmla="*/ 1586909 w 1964529"/>
                <a:gd name="connsiteY72" fmla="*/ 873636 h 1262083"/>
                <a:gd name="connsiteX73" fmla="*/ 1605841 w 1964529"/>
                <a:gd name="connsiteY73" fmla="*/ 869380 h 1262083"/>
                <a:gd name="connsiteX74" fmla="*/ 1603123 w 1964529"/>
                <a:gd name="connsiteY74" fmla="*/ 860483 h 1262083"/>
                <a:gd name="connsiteX75" fmla="*/ 1616556 w 1964529"/>
                <a:gd name="connsiteY75" fmla="*/ 828053 h 1262083"/>
                <a:gd name="connsiteX76" fmla="*/ 1619696 w 1964529"/>
                <a:gd name="connsiteY76" fmla="*/ 825936 h 1262083"/>
                <a:gd name="connsiteX77" fmla="*/ 1614593 w 1964529"/>
                <a:gd name="connsiteY77" fmla="*/ 815323 h 1262083"/>
                <a:gd name="connsiteX78" fmla="*/ 1321908 w 1964529"/>
                <a:gd name="connsiteY78" fmla="*/ 803800 h 1262083"/>
                <a:gd name="connsiteX79" fmla="*/ 1319586 w 1964529"/>
                <a:gd name="connsiteY79" fmla="*/ 807117 h 1262083"/>
                <a:gd name="connsiteX80" fmla="*/ 1288405 w 1964529"/>
                <a:gd name="connsiteY80" fmla="*/ 819861 h 1262083"/>
                <a:gd name="connsiteX81" fmla="*/ 1257224 w 1964529"/>
                <a:gd name="connsiteY81" fmla="*/ 807117 h 1262083"/>
                <a:gd name="connsiteX82" fmla="*/ 1255801 w 1964529"/>
                <a:gd name="connsiteY82" fmla="*/ 805084 h 1262083"/>
                <a:gd name="connsiteX83" fmla="*/ 1252895 w 1964529"/>
                <a:gd name="connsiteY83" fmla="*/ 819479 h 1262083"/>
                <a:gd name="connsiteX84" fmla="*/ 1246873 w 1964529"/>
                <a:gd name="connsiteY84" fmla="*/ 828411 h 1262083"/>
                <a:gd name="connsiteX85" fmla="*/ 1249158 w 1964529"/>
                <a:gd name="connsiteY85" fmla="*/ 830926 h 1262083"/>
                <a:gd name="connsiteX86" fmla="*/ 1256080 w 1964529"/>
                <a:gd name="connsiteY86" fmla="*/ 853587 h 1262083"/>
                <a:gd name="connsiteX87" fmla="*/ 1249158 w 1964529"/>
                <a:gd name="connsiteY87" fmla="*/ 876249 h 1262083"/>
                <a:gd name="connsiteX88" fmla="*/ 1244529 w 1964529"/>
                <a:gd name="connsiteY88" fmla="*/ 880061 h 1262083"/>
                <a:gd name="connsiteX89" fmla="*/ 1258819 w 1964529"/>
                <a:gd name="connsiteY89" fmla="*/ 885190 h 1262083"/>
                <a:gd name="connsiteX90" fmla="*/ 1266992 w 1964529"/>
                <a:gd name="connsiteY90" fmla="*/ 895697 h 1262083"/>
                <a:gd name="connsiteX91" fmla="*/ 1276010 w 1964529"/>
                <a:gd name="connsiteY91" fmla="*/ 894357 h 1262083"/>
                <a:gd name="connsiteX92" fmla="*/ 1276959 w 1964529"/>
                <a:gd name="connsiteY92" fmla="*/ 892068 h 1262083"/>
                <a:gd name="connsiteX93" fmla="*/ 1279733 w 1964529"/>
                <a:gd name="connsiteY93" fmla="*/ 890197 h 1262083"/>
                <a:gd name="connsiteX94" fmla="*/ 1275224 w 1964529"/>
                <a:gd name="connsiteY94" fmla="*/ 880817 h 1262083"/>
                <a:gd name="connsiteX95" fmla="*/ 1273401 w 1964529"/>
                <a:gd name="connsiteY95" fmla="*/ 868764 h 1262083"/>
                <a:gd name="connsiteX96" fmla="*/ 1298156 w 1964529"/>
                <a:gd name="connsiteY96" fmla="*/ 831417 h 1262083"/>
                <a:gd name="connsiteX97" fmla="*/ 1309942 w 1964529"/>
                <a:gd name="connsiteY97" fmla="*/ 829038 h 1262083"/>
                <a:gd name="connsiteX98" fmla="*/ 1313066 w 1964529"/>
                <a:gd name="connsiteY98" fmla="*/ 817652 h 1262083"/>
                <a:gd name="connsiteX99" fmla="*/ 1327618 w 1964529"/>
                <a:gd name="connsiteY99" fmla="*/ 804649 h 1262083"/>
                <a:gd name="connsiteX100" fmla="*/ 624303 w 1964529"/>
                <a:gd name="connsiteY100" fmla="*/ 803800 h 1262083"/>
                <a:gd name="connsiteX101" fmla="*/ 621981 w 1964529"/>
                <a:gd name="connsiteY101" fmla="*/ 807117 h 1262083"/>
                <a:gd name="connsiteX102" fmla="*/ 602624 w 1964529"/>
                <a:gd name="connsiteY102" fmla="*/ 815028 h 1262083"/>
                <a:gd name="connsiteX103" fmla="*/ 605560 w 1964529"/>
                <a:gd name="connsiteY103" fmla="*/ 817652 h 1262083"/>
                <a:gd name="connsiteX104" fmla="*/ 608684 w 1964529"/>
                <a:gd name="connsiteY104" fmla="*/ 829038 h 1262083"/>
                <a:gd name="connsiteX105" fmla="*/ 620469 w 1964529"/>
                <a:gd name="connsiteY105" fmla="*/ 831417 h 1262083"/>
                <a:gd name="connsiteX106" fmla="*/ 631571 w 1964529"/>
                <a:gd name="connsiteY106" fmla="*/ 840560 h 1262083"/>
                <a:gd name="connsiteX107" fmla="*/ 637185 w 1964529"/>
                <a:gd name="connsiteY107" fmla="*/ 827006 h 1262083"/>
                <a:gd name="connsiteX108" fmla="*/ 639960 w 1964529"/>
                <a:gd name="connsiteY108" fmla="*/ 825135 h 1262083"/>
                <a:gd name="connsiteX109" fmla="*/ 635451 w 1964529"/>
                <a:gd name="connsiteY109" fmla="*/ 815755 h 1262083"/>
                <a:gd name="connsiteX110" fmla="*/ 633858 w 1964529"/>
                <a:gd name="connsiteY110" fmla="*/ 805220 h 1262083"/>
                <a:gd name="connsiteX111" fmla="*/ 1394587 w 1964529"/>
                <a:gd name="connsiteY111" fmla="*/ 770260 h 1262083"/>
                <a:gd name="connsiteX112" fmla="*/ 1390038 w 1964529"/>
                <a:gd name="connsiteY112" fmla="*/ 774006 h 1262083"/>
                <a:gd name="connsiteX113" fmla="*/ 1379334 w 1964529"/>
                <a:gd name="connsiteY113" fmla="*/ 776167 h 1262083"/>
                <a:gd name="connsiteX114" fmla="*/ 1377156 w 1964529"/>
                <a:gd name="connsiteY114" fmla="*/ 784104 h 1262083"/>
                <a:gd name="connsiteX115" fmla="*/ 1366817 w 1964529"/>
                <a:gd name="connsiteY115" fmla="*/ 793343 h 1262083"/>
                <a:gd name="connsiteX116" fmla="*/ 1372677 w 1964529"/>
                <a:gd name="connsiteY116" fmla="*/ 794213 h 1262083"/>
                <a:gd name="connsiteX117" fmla="*/ 1380635 w 1964529"/>
                <a:gd name="connsiteY117" fmla="*/ 783983 h 1262083"/>
                <a:gd name="connsiteX118" fmla="*/ 1390347 w 1964529"/>
                <a:gd name="connsiteY118" fmla="*/ 780497 h 1262083"/>
                <a:gd name="connsiteX119" fmla="*/ 1626266 w 1964529"/>
                <a:gd name="connsiteY119" fmla="*/ 747005 h 1262083"/>
                <a:gd name="connsiteX120" fmla="*/ 1624379 w 1964529"/>
                <a:gd name="connsiteY120" fmla="*/ 756352 h 1262083"/>
                <a:gd name="connsiteX121" fmla="*/ 1619434 w 1964529"/>
                <a:gd name="connsiteY121" fmla="*/ 763686 h 1262083"/>
                <a:gd name="connsiteX122" fmla="*/ 1621310 w 1964529"/>
                <a:gd name="connsiteY122" fmla="*/ 765751 h 1262083"/>
                <a:gd name="connsiteX123" fmla="*/ 1623631 w 1964529"/>
                <a:gd name="connsiteY123" fmla="*/ 773351 h 1262083"/>
                <a:gd name="connsiteX124" fmla="*/ 1640543 w 1964529"/>
                <a:gd name="connsiteY124" fmla="*/ 759425 h 1262083"/>
                <a:gd name="connsiteX125" fmla="*/ 1653878 w 1964529"/>
                <a:gd name="connsiteY125" fmla="*/ 756733 h 1262083"/>
                <a:gd name="connsiteX126" fmla="*/ 1655424 w 1964529"/>
                <a:gd name="connsiteY126" fmla="*/ 751099 h 1262083"/>
                <a:gd name="connsiteX127" fmla="*/ 1648649 w 1964529"/>
                <a:gd name="connsiteY127" fmla="*/ 752435 h 1262083"/>
                <a:gd name="connsiteX128" fmla="*/ 1628373 w 1964529"/>
                <a:gd name="connsiteY128" fmla="*/ 748438 h 1262083"/>
                <a:gd name="connsiteX129" fmla="*/ 707879 w 1964529"/>
                <a:gd name="connsiteY129" fmla="*/ 717000 h 1262083"/>
                <a:gd name="connsiteX130" fmla="*/ 705867 w 1964529"/>
                <a:gd name="connsiteY130" fmla="*/ 719984 h 1262083"/>
                <a:gd name="connsiteX131" fmla="*/ 707841 w 1964529"/>
                <a:gd name="connsiteY131" fmla="*/ 722157 h 1262083"/>
                <a:gd name="connsiteX132" fmla="*/ 710505 w 1964529"/>
                <a:gd name="connsiteY132" fmla="*/ 730879 h 1262083"/>
                <a:gd name="connsiteX133" fmla="*/ 719031 w 1964529"/>
                <a:gd name="connsiteY133" fmla="*/ 728963 h 1262083"/>
                <a:gd name="connsiteX134" fmla="*/ 712824 w 1964529"/>
                <a:gd name="connsiteY134" fmla="*/ 723417 h 1262083"/>
                <a:gd name="connsiteX135" fmla="*/ 711251 w 1964529"/>
                <a:gd name="connsiteY135" fmla="*/ 717681 h 1262083"/>
                <a:gd name="connsiteX136" fmla="*/ 465223 w 1964529"/>
                <a:gd name="connsiteY136" fmla="*/ 700115 h 1262083"/>
                <a:gd name="connsiteX137" fmla="*/ 466689 w 1964529"/>
                <a:gd name="connsiteY137" fmla="*/ 701425 h 1262083"/>
                <a:gd name="connsiteX138" fmla="*/ 469254 w 1964529"/>
                <a:gd name="connsiteY138" fmla="*/ 710775 h 1262083"/>
                <a:gd name="connsiteX139" fmla="*/ 472271 w 1964529"/>
                <a:gd name="connsiteY139" fmla="*/ 711384 h 1262083"/>
                <a:gd name="connsiteX140" fmla="*/ 471148 w 1964529"/>
                <a:gd name="connsiteY140" fmla="*/ 709049 h 1262083"/>
                <a:gd name="connsiteX141" fmla="*/ 469938 w 1964529"/>
                <a:gd name="connsiteY141" fmla="*/ 701045 h 1262083"/>
                <a:gd name="connsiteX142" fmla="*/ 1445251 w 1964529"/>
                <a:gd name="connsiteY142" fmla="*/ 683243 h 1262083"/>
                <a:gd name="connsiteX143" fmla="*/ 1442564 w 1964529"/>
                <a:gd name="connsiteY143" fmla="*/ 687081 h 1262083"/>
                <a:gd name="connsiteX144" fmla="*/ 1426752 w 1964529"/>
                <a:gd name="connsiteY144" fmla="*/ 697834 h 1262083"/>
                <a:gd name="connsiteX145" fmla="*/ 1410960 w 1964529"/>
                <a:gd name="connsiteY145" fmla="*/ 700947 h 1262083"/>
                <a:gd name="connsiteX146" fmla="*/ 1408675 w 1964529"/>
                <a:gd name="connsiteY146" fmla="*/ 712266 h 1262083"/>
                <a:gd name="connsiteX147" fmla="*/ 1403472 w 1964529"/>
                <a:gd name="connsiteY147" fmla="*/ 719984 h 1262083"/>
                <a:gd name="connsiteX148" fmla="*/ 1404719 w 1964529"/>
                <a:gd name="connsiteY148" fmla="*/ 721356 h 1262083"/>
                <a:gd name="connsiteX149" fmla="*/ 1415195 w 1964529"/>
                <a:gd name="connsiteY149" fmla="*/ 712729 h 1262083"/>
                <a:gd name="connsiteX150" fmla="*/ 1424872 w 1964529"/>
                <a:gd name="connsiteY150" fmla="*/ 710775 h 1262083"/>
                <a:gd name="connsiteX151" fmla="*/ 1427438 w 1964529"/>
                <a:gd name="connsiteY151" fmla="*/ 701425 h 1262083"/>
                <a:gd name="connsiteX152" fmla="*/ 1443825 w 1964529"/>
                <a:gd name="connsiteY152" fmla="*/ 686782 h 1262083"/>
                <a:gd name="connsiteX153" fmla="*/ 1453872 w 1964529"/>
                <a:gd name="connsiteY153" fmla="*/ 684524 h 1262083"/>
                <a:gd name="connsiteX154" fmla="*/ 434563 w 1964529"/>
                <a:gd name="connsiteY154" fmla="*/ 682404 h 1262083"/>
                <a:gd name="connsiteX155" fmla="*/ 432312 w 1964529"/>
                <a:gd name="connsiteY155" fmla="*/ 682739 h 1262083"/>
                <a:gd name="connsiteX156" fmla="*/ 435262 w 1964529"/>
                <a:gd name="connsiteY156" fmla="*/ 683402 h 1262083"/>
                <a:gd name="connsiteX157" fmla="*/ 1477339 w 1964529"/>
                <a:gd name="connsiteY157" fmla="*/ 680955 h 1262083"/>
                <a:gd name="connsiteX158" fmla="*/ 1473683 w 1964529"/>
                <a:gd name="connsiteY158" fmla="*/ 681777 h 1262083"/>
                <a:gd name="connsiteX159" fmla="*/ 1476387 w 1964529"/>
                <a:gd name="connsiteY159" fmla="*/ 682178 h 1262083"/>
                <a:gd name="connsiteX160" fmla="*/ 665423 w 1964529"/>
                <a:gd name="connsiteY160" fmla="*/ 641847 h 1262083"/>
                <a:gd name="connsiteX161" fmla="*/ 679551 w 1964529"/>
                <a:gd name="connsiteY161" fmla="*/ 654471 h 1262083"/>
                <a:gd name="connsiteX162" fmla="*/ 682250 w 1964529"/>
                <a:gd name="connsiteY162" fmla="*/ 664310 h 1262083"/>
                <a:gd name="connsiteX163" fmla="*/ 688263 w 1964529"/>
                <a:gd name="connsiteY163" fmla="*/ 665524 h 1262083"/>
                <a:gd name="connsiteX164" fmla="*/ 690002 w 1964529"/>
                <a:gd name="connsiteY164" fmla="*/ 661325 h 1262083"/>
                <a:gd name="connsiteX165" fmla="*/ 692281 w 1964529"/>
                <a:gd name="connsiteY165" fmla="*/ 659789 h 1262083"/>
                <a:gd name="connsiteX166" fmla="*/ 688578 w 1964529"/>
                <a:gd name="connsiteY166" fmla="*/ 652087 h 1262083"/>
                <a:gd name="connsiteX167" fmla="*/ 687081 w 1964529"/>
                <a:gd name="connsiteY167" fmla="*/ 642189 h 1262083"/>
                <a:gd name="connsiteX168" fmla="*/ 687181 w 1964529"/>
                <a:gd name="connsiteY168" fmla="*/ 641862 h 1262083"/>
                <a:gd name="connsiteX169" fmla="*/ 676340 w 1964529"/>
                <a:gd name="connsiteY169" fmla="*/ 643999 h 1262083"/>
                <a:gd name="connsiteX170" fmla="*/ 1253680 w 1964529"/>
                <a:gd name="connsiteY170" fmla="*/ 625411 h 1262083"/>
                <a:gd name="connsiteX171" fmla="*/ 1250993 w 1964529"/>
                <a:gd name="connsiteY171" fmla="*/ 629249 h 1262083"/>
                <a:gd name="connsiteX172" fmla="*/ 1245347 w 1964529"/>
                <a:gd name="connsiteY172" fmla="*/ 633089 h 1262083"/>
                <a:gd name="connsiteX173" fmla="*/ 1252955 w 1964529"/>
                <a:gd name="connsiteY173" fmla="*/ 634219 h 1262083"/>
                <a:gd name="connsiteX174" fmla="*/ 1259173 w 1964529"/>
                <a:gd name="connsiteY174" fmla="*/ 626227 h 1262083"/>
                <a:gd name="connsiteX175" fmla="*/ 986205 w 1964529"/>
                <a:gd name="connsiteY175" fmla="*/ 625411 h 1262083"/>
                <a:gd name="connsiteX176" fmla="*/ 983518 w 1964529"/>
                <a:gd name="connsiteY176" fmla="*/ 629249 h 1262083"/>
                <a:gd name="connsiteX177" fmla="*/ 947430 w 1964529"/>
                <a:gd name="connsiteY177" fmla="*/ 643999 h 1262083"/>
                <a:gd name="connsiteX178" fmla="*/ 927154 w 1964529"/>
                <a:gd name="connsiteY178" fmla="*/ 640002 h 1262083"/>
                <a:gd name="connsiteX179" fmla="*/ 916282 w 1964529"/>
                <a:gd name="connsiteY179" fmla="*/ 632609 h 1262083"/>
                <a:gd name="connsiteX180" fmla="*/ 919208 w 1964529"/>
                <a:gd name="connsiteY180" fmla="*/ 642189 h 1262083"/>
                <a:gd name="connsiteX181" fmla="*/ 916593 w 1964529"/>
                <a:gd name="connsiteY181" fmla="*/ 655145 h 1262083"/>
                <a:gd name="connsiteX182" fmla="*/ 911648 w 1964529"/>
                <a:gd name="connsiteY182" fmla="*/ 662479 h 1262083"/>
                <a:gd name="connsiteX183" fmla="*/ 913524 w 1964529"/>
                <a:gd name="connsiteY183" fmla="*/ 664544 h 1262083"/>
                <a:gd name="connsiteX184" fmla="*/ 919208 w 1964529"/>
                <a:gd name="connsiteY184" fmla="*/ 683153 h 1262083"/>
                <a:gd name="connsiteX185" fmla="*/ 898881 w 1964529"/>
                <a:gd name="connsiteY185" fmla="*/ 713820 h 1262083"/>
                <a:gd name="connsiteX186" fmla="*/ 888707 w 1964529"/>
                <a:gd name="connsiteY186" fmla="*/ 715874 h 1262083"/>
                <a:gd name="connsiteX187" fmla="*/ 886638 w 1964529"/>
                <a:gd name="connsiteY187" fmla="*/ 723417 h 1262083"/>
                <a:gd name="connsiteX188" fmla="*/ 870251 w 1964529"/>
                <a:gd name="connsiteY188" fmla="*/ 738060 h 1262083"/>
                <a:gd name="connsiteX189" fmla="*/ 862371 w 1964529"/>
                <a:gd name="connsiteY189" fmla="*/ 739831 h 1262083"/>
                <a:gd name="connsiteX190" fmla="*/ 876650 w 1964529"/>
                <a:gd name="connsiteY190" fmla="*/ 752590 h 1262083"/>
                <a:gd name="connsiteX191" fmla="*/ 879774 w 1964529"/>
                <a:gd name="connsiteY191" fmla="*/ 763976 h 1262083"/>
                <a:gd name="connsiteX192" fmla="*/ 891559 w 1964529"/>
                <a:gd name="connsiteY192" fmla="*/ 766355 h 1262083"/>
                <a:gd name="connsiteX193" fmla="*/ 916314 w 1964529"/>
                <a:gd name="connsiteY193" fmla="*/ 803702 h 1262083"/>
                <a:gd name="connsiteX194" fmla="*/ 913129 w 1964529"/>
                <a:gd name="connsiteY194" fmla="*/ 819479 h 1262083"/>
                <a:gd name="connsiteX195" fmla="*/ 907107 w 1964529"/>
                <a:gd name="connsiteY195" fmla="*/ 828411 h 1262083"/>
                <a:gd name="connsiteX196" fmla="*/ 909392 w 1964529"/>
                <a:gd name="connsiteY196" fmla="*/ 830926 h 1262083"/>
                <a:gd name="connsiteX197" fmla="*/ 916314 w 1964529"/>
                <a:gd name="connsiteY197" fmla="*/ 853587 h 1262083"/>
                <a:gd name="connsiteX198" fmla="*/ 891559 w 1964529"/>
                <a:gd name="connsiteY198" fmla="*/ 890934 h 1262083"/>
                <a:gd name="connsiteX199" fmla="*/ 879170 w 1964529"/>
                <a:gd name="connsiteY199" fmla="*/ 893435 h 1262083"/>
                <a:gd name="connsiteX200" fmla="*/ 878242 w 1964529"/>
                <a:gd name="connsiteY200" fmla="*/ 896818 h 1262083"/>
                <a:gd name="connsiteX201" fmla="*/ 890315 w 1964529"/>
                <a:gd name="connsiteY201" fmla="*/ 894104 h 1262083"/>
                <a:gd name="connsiteX202" fmla="*/ 899173 w 1964529"/>
                <a:gd name="connsiteY202" fmla="*/ 895420 h 1262083"/>
                <a:gd name="connsiteX203" fmla="*/ 907131 w 1964529"/>
                <a:gd name="connsiteY203" fmla="*/ 885190 h 1262083"/>
                <a:gd name="connsiteX204" fmla="*/ 940201 w 1964529"/>
                <a:gd name="connsiteY204" fmla="*/ 873319 h 1262083"/>
                <a:gd name="connsiteX205" fmla="*/ 973271 w 1964529"/>
                <a:gd name="connsiteY205" fmla="*/ 885190 h 1262083"/>
                <a:gd name="connsiteX206" fmla="*/ 981444 w 1964529"/>
                <a:gd name="connsiteY206" fmla="*/ 895697 h 1262083"/>
                <a:gd name="connsiteX207" fmla="*/ 992165 w 1964529"/>
                <a:gd name="connsiteY207" fmla="*/ 894104 h 1262083"/>
                <a:gd name="connsiteX208" fmla="*/ 1003081 w 1964529"/>
                <a:gd name="connsiteY208" fmla="*/ 896558 h 1262083"/>
                <a:gd name="connsiteX209" fmla="*/ 1002828 w 1964529"/>
                <a:gd name="connsiteY209" fmla="*/ 895635 h 1262083"/>
                <a:gd name="connsiteX210" fmla="*/ 989835 w 1964529"/>
                <a:gd name="connsiteY210" fmla="*/ 893012 h 1262083"/>
                <a:gd name="connsiteX211" fmla="*/ 965080 w 1964529"/>
                <a:gd name="connsiteY211" fmla="*/ 855666 h 1262083"/>
                <a:gd name="connsiteX212" fmla="*/ 976951 w 1964529"/>
                <a:gd name="connsiteY212" fmla="*/ 827006 h 1262083"/>
                <a:gd name="connsiteX213" fmla="*/ 979726 w 1964529"/>
                <a:gd name="connsiteY213" fmla="*/ 825135 h 1262083"/>
                <a:gd name="connsiteX214" fmla="*/ 975217 w 1964529"/>
                <a:gd name="connsiteY214" fmla="*/ 815755 h 1262083"/>
                <a:gd name="connsiteX215" fmla="*/ 973394 w 1964529"/>
                <a:gd name="connsiteY215" fmla="*/ 803702 h 1262083"/>
                <a:gd name="connsiteX216" fmla="*/ 998149 w 1964529"/>
                <a:gd name="connsiteY216" fmla="*/ 766355 h 1262083"/>
                <a:gd name="connsiteX217" fmla="*/ 1009935 w 1964529"/>
                <a:gd name="connsiteY217" fmla="*/ 763976 h 1262083"/>
                <a:gd name="connsiteX218" fmla="*/ 1013059 w 1964529"/>
                <a:gd name="connsiteY218" fmla="*/ 752590 h 1262083"/>
                <a:gd name="connsiteX219" fmla="*/ 1029396 w 1964529"/>
                <a:gd name="connsiteY219" fmla="*/ 737991 h 1262083"/>
                <a:gd name="connsiteX220" fmla="*/ 1013086 w 1964529"/>
                <a:gd name="connsiteY220" fmla="*/ 723417 h 1262083"/>
                <a:gd name="connsiteX221" fmla="*/ 1011513 w 1964529"/>
                <a:gd name="connsiteY221" fmla="*/ 717681 h 1262083"/>
                <a:gd name="connsiteX222" fmla="*/ 1000844 w 1964529"/>
                <a:gd name="connsiteY222" fmla="*/ 715527 h 1262083"/>
                <a:gd name="connsiteX223" fmla="*/ 980516 w 1964529"/>
                <a:gd name="connsiteY223" fmla="*/ 684860 h 1262083"/>
                <a:gd name="connsiteX224" fmla="*/ 990264 w 1964529"/>
                <a:gd name="connsiteY224" fmla="*/ 661325 h 1262083"/>
                <a:gd name="connsiteX225" fmla="*/ 992543 w 1964529"/>
                <a:gd name="connsiteY225" fmla="*/ 659789 h 1262083"/>
                <a:gd name="connsiteX226" fmla="*/ 988840 w 1964529"/>
                <a:gd name="connsiteY226" fmla="*/ 652087 h 1262083"/>
                <a:gd name="connsiteX227" fmla="*/ 987343 w 1964529"/>
                <a:gd name="connsiteY227" fmla="*/ 642189 h 1262083"/>
                <a:gd name="connsiteX228" fmla="*/ 992196 w 1964529"/>
                <a:gd name="connsiteY228" fmla="*/ 626301 h 1262083"/>
                <a:gd name="connsiteX229" fmla="*/ 636977 w 1964529"/>
                <a:gd name="connsiteY229" fmla="*/ 624572 h 1262083"/>
                <a:gd name="connsiteX230" fmla="*/ 620634 w 1964529"/>
                <a:gd name="connsiteY230" fmla="*/ 627000 h 1262083"/>
                <a:gd name="connsiteX231" fmla="*/ 626435 w 1964529"/>
                <a:gd name="connsiteY231" fmla="*/ 634458 h 1262083"/>
                <a:gd name="connsiteX232" fmla="*/ 635699 w 1964529"/>
                <a:gd name="connsiteY232" fmla="*/ 633082 h 1262083"/>
                <a:gd name="connsiteX233" fmla="*/ 650919 w 1964529"/>
                <a:gd name="connsiteY233" fmla="*/ 636504 h 1262083"/>
                <a:gd name="connsiteX234" fmla="*/ 640252 w 1964529"/>
                <a:gd name="connsiteY234" fmla="*/ 629249 h 1262083"/>
                <a:gd name="connsiteX235" fmla="*/ 812736 w 1964529"/>
                <a:gd name="connsiteY235" fmla="*/ 523628 h 1262083"/>
                <a:gd name="connsiteX236" fmla="*/ 809515 w 1964529"/>
                <a:gd name="connsiteY236" fmla="*/ 528406 h 1262083"/>
                <a:gd name="connsiteX237" fmla="*/ 809918 w 1964529"/>
                <a:gd name="connsiteY237" fmla="*/ 528849 h 1262083"/>
                <a:gd name="connsiteX238" fmla="*/ 810683 w 1964529"/>
                <a:gd name="connsiteY238" fmla="*/ 527001 h 1262083"/>
                <a:gd name="connsiteX239" fmla="*/ 813458 w 1964529"/>
                <a:gd name="connsiteY239" fmla="*/ 525130 h 1262083"/>
                <a:gd name="connsiteX240" fmla="*/ 1051544 w 1964529"/>
                <a:gd name="connsiteY240" fmla="*/ 457675 h 1262083"/>
                <a:gd name="connsiteX241" fmla="*/ 1053272 w 1964529"/>
                <a:gd name="connsiteY241" fmla="*/ 463971 h 1262083"/>
                <a:gd name="connsiteX242" fmla="*/ 1065057 w 1964529"/>
                <a:gd name="connsiteY242" fmla="*/ 466350 h 1262083"/>
                <a:gd name="connsiteX243" fmla="*/ 1082207 w 1964529"/>
                <a:gd name="connsiteY243" fmla="*/ 480473 h 1262083"/>
                <a:gd name="connsiteX244" fmla="*/ 1098174 w 1964529"/>
                <a:gd name="connsiteY244" fmla="*/ 467324 h 1262083"/>
                <a:gd name="connsiteX245" fmla="*/ 1097303 w 1964529"/>
                <a:gd name="connsiteY245" fmla="*/ 466968 h 1262083"/>
                <a:gd name="connsiteX246" fmla="*/ 1094614 w 1964529"/>
                <a:gd name="connsiteY246" fmla="*/ 463128 h 1262083"/>
                <a:gd name="connsiteX247" fmla="*/ 1079146 w 1964529"/>
                <a:gd name="connsiteY247" fmla="*/ 465425 h 1262083"/>
                <a:gd name="connsiteX248" fmla="*/ 1053857 w 1964529"/>
                <a:gd name="connsiteY248" fmla="*/ 459741 h 1262083"/>
                <a:gd name="connsiteX249" fmla="*/ 578535 w 1964529"/>
                <a:gd name="connsiteY249" fmla="*/ 450052 h 1262083"/>
                <a:gd name="connsiteX250" fmla="*/ 569866 w 1964529"/>
                <a:gd name="connsiteY250" fmla="*/ 457191 h 1262083"/>
                <a:gd name="connsiteX251" fmla="*/ 557477 w 1964529"/>
                <a:gd name="connsiteY251" fmla="*/ 459692 h 1262083"/>
                <a:gd name="connsiteX252" fmla="*/ 554957 w 1964529"/>
                <a:gd name="connsiteY252" fmla="*/ 468878 h 1262083"/>
                <a:gd name="connsiteX253" fmla="*/ 535000 w 1964529"/>
                <a:gd name="connsiteY253" fmla="*/ 486710 h 1262083"/>
                <a:gd name="connsiteX254" fmla="*/ 532777 w 1964529"/>
                <a:gd name="connsiteY254" fmla="*/ 487210 h 1262083"/>
                <a:gd name="connsiteX255" fmla="*/ 540539 w 1964529"/>
                <a:gd name="connsiteY255" fmla="*/ 488955 h 1262083"/>
                <a:gd name="connsiteX256" fmla="*/ 542959 w 1964529"/>
                <a:gd name="connsiteY256" fmla="*/ 481035 h 1262083"/>
                <a:gd name="connsiteX257" fmla="*/ 560791 w 1964529"/>
                <a:gd name="connsiteY257" fmla="*/ 466350 h 1262083"/>
                <a:gd name="connsiteX258" fmla="*/ 572577 w 1964529"/>
                <a:gd name="connsiteY258" fmla="*/ 463971 h 1262083"/>
                <a:gd name="connsiteX259" fmla="*/ 575701 w 1964529"/>
                <a:gd name="connsiteY259" fmla="*/ 452585 h 1262083"/>
                <a:gd name="connsiteX260" fmla="*/ 1035190 w 1964529"/>
                <a:gd name="connsiteY260" fmla="*/ 439220 h 1262083"/>
                <a:gd name="connsiteX261" fmla="*/ 1036073 w 1964529"/>
                <a:gd name="connsiteY261" fmla="*/ 440008 h 1262083"/>
                <a:gd name="connsiteX262" fmla="*/ 1035896 w 1964529"/>
                <a:gd name="connsiteY262" fmla="*/ 439362 h 1262083"/>
                <a:gd name="connsiteX263" fmla="*/ 989819 w 1964529"/>
                <a:gd name="connsiteY263" fmla="*/ 412154 h 1262083"/>
                <a:gd name="connsiteX264" fmla="*/ 987132 w 1964529"/>
                <a:gd name="connsiteY264" fmla="*/ 415992 h 1262083"/>
                <a:gd name="connsiteX265" fmla="*/ 981307 w 1964529"/>
                <a:gd name="connsiteY265" fmla="*/ 419954 h 1262083"/>
                <a:gd name="connsiteX266" fmla="*/ 988673 w 1964529"/>
                <a:gd name="connsiteY266" fmla="*/ 429423 h 1262083"/>
                <a:gd name="connsiteX267" fmla="*/ 999394 w 1964529"/>
                <a:gd name="connsiteY267" fmla="*/ 427830 h 1262083"/>
                <a:gd name="connsiteX268" fmla="*/ 1019262 w 1964529"/>
                <a:gd name="connsiteY268" fmla="*/ 432296 h 1262083"/>
                <a:gd name="connsiteX269" fmla="*/ 1010583 w 1964529"/>
                <a:gd name="connsiteY269" fmla="*/ 425149 h 1262083"/>
                <a:gd name="connsiteX270" fmla="*/ 1006942 w 1964529"/>
                <a:gd name="connsiteY270" fmla="*/ 413229 h 1262083"/>
                <a:gd name="connsiteX271" fmla="*/ 1003008 w 1964529"/>
                <a:gd name="connsiteY271" fmla="*/ 414114 h 1262083"/>
                <a:gd name="connsiteX272" fmla="*/ 911681 w 1964529"/>
                <a:gd name="connsiteY272" fmla="*/ 411315 h 1262083"/>
                <a:gd name="connsiteX273" fmla="*/ 892844 w 1964529"/>
                <a:gd name="connsiteY273" fmla="*/ 414114 h 1262083"/>
                <a:gd name="connsiteX274" fmla="*/ 883800 w 1964529"/>
                <a:gd name="connsiteY274" fmla="*/ 412081 h 1262083"/>
                <a:gd name="connsiteX275" fmla="*/ 880330 w 1964529"/>
                <a:gd name="connsiteY275" fmla="*/ 423443 h 1262083"/>
                <a:gd name="connsiteX276" fmla="*/ 865687 w 1964529"/>
                <a:gd name="connsiteY276" fmla="*/ 435501 h 1262083"/>
                <a:gd name="connsiteX277" fmla="*/ 855513 w 1964529"/>
                <a:gd name="connsiteY277" fmla="*/ 437555 h 1262083"/>
                <a:gd name="connsiteX278" fmla="*/ 853444 w 1964529"/>
                <a:gd name="connsiteY278" fmla="*/ 445098 h 1262083"/>
                <a:gd name="connsiteX279" fmla="*/ 811768 w 1964529"/>
                <a:gd name="connsiteY279" fmla="*/ 465425 h 1262083"/>
                <a:gd name="connsiteX280" fmla="*/ 800937 w 1964529"/>
                <a:gd name="connsiteY280" fmla="*/ 463816 h 1262083"/>
                <a:gd name="connsiteX281" fmla="*/ 798731 w 1964529"/>
                <a:gd name="connsiteY281" fmla="*/ 466968 h 1262083"/>
                <a:gd name="connsiteX282" fmla="*/ 796049 w 1964529"/>
                <a:gd name="connsiteY282" fmla="*/ 468065 h 1262083"/>
                <a:gd name="connsiteX283" fmla="*/ 811800 w 1964529"/>
                <a:gd name="connsiteY283" fmla="*/ 481035 h 1262083"/>
                <a:gd name="connsiteX284" fmla="*/ 812924 w 1964529"/>
                <a:gd name="connsiteY284" fmla="*/ 484716 h 1262083"/>
                <a:gd name="connsiteX285" fmla="*/ 814049 w 1964529"/>
                <a:gd name="connsiteY285" fmla="*/ 481035 h 1262083"/>
                <a:gd name="connsiteX286" fmla="*/ 831881 w 1964529"/>
                <a:gd name="connsiteY286" fmla="*/ 466350 h 1262083"/>
                <a:gd name="connsiteX287" fmla="*/ 843667 w 1964529"/>
                <a:gd name="connsiteY287" fmla="*/ 463971 h 1262083"/>
                <a:gd name="connsiteX288" fmla="*/ 846791 w 1964529"/>
                <a:gd name="connsiteY288" fmla="*/ 452585 h 1262083"/>
                <a:gd name="connsiteX289" fmla="*/ 897544 w 1964529"/>
                <a:gd name="connsiteY289" fmla="*/ 427830 h 1262083"/>
                <a:gd name="connsiteX290" fmla="*/ 906402 w 1964529"/>
                <a:gd name="connsiteY290" fmla="*/ 429146 h 1262083"/>
                <a:gd name="connsiteX291" fmla="*/ 914360 w 1964529"/>
                <a:gd name="connsiteY291" fmla="*/ 418916 h 1262083"/>
                <a:gd name="connsiteX292" fmla="*/ 917564 w 1964529"/>
                <a:gd name="connsiteY292" fmla="*/ 417766 h 1262083"/>
                <a:gd name="connsiteX293" fmla="*/ 914956 w 1964529"/>
                <a:gd name="connsiteY293" fmla="*/ 415992 h 1262083"/>
                <a:gd name="connsiteX294" fmla="*/ 1259538 w 1964529"/>
                <a:gd name="connsiteY294" fmla="*/ 356177 h 1262083"/>
                <a:gd name="connsiteX295" fmla="*/ 1245677 w 1964529"/>
                <a:gd name="connsiteY295" fmla="*/ 361842 h 1262083"/>
                <a:gd name="connsiteX296" fmla="*/ 1242885 w 1964529"/>
                <a:gd name="connsiteY296" fmla="*/ 360701 h 1262083"/>
                <a:gd name="connsiteX297" fmla="*/ 1243853 w 1964529"/>
                <a:gd name="connsiteY297" fmla="*/ 363870 h 1262083"/>
                <a:gd name="connsiteX298" fmla="*/ 1241238 w 1964529"/>
                <a:gd name="connsiteY298" fmla="*/ 376826 h 1262083"/>
                <a:gd name="connsiteX299" fmla="*/ 1236293 w 1964529"/>
                <a:gd name="connsiteY299" fmla="*/ 384160 h 1262083"/>
                <a:gd name="connsiteX300" fmla="*/ 1238169 w 1964529"/>
                <a:gd name="connsiteY300" fmla="*/ 386225 h 1262083"/>
                <a:gd name="connsiteX301" fmla="*/ 1243853 w 1964529"/>
                <a:gd name="connsiteY301" fmla="*/ 404834 h 1262083"/>
                <a:gd name="connsiteX302" fmla="*/ 1240384 w 1964529"/>
                <a:gd name="connsiteY302" fmla="*/ 416191 h 1262083"/>
                <a:gd name="connsiteX303" fmla="*/ 1247975 w 1964529"/>
                <a:gd name="connsiteY303" fmla="*/ 418916 h 1262083"/>
                <a:gd name="connsiteX304" fmla="*/ 1248161 w 1964529"/>
                <a:gd name="connsiteY304" fmla="*/ 419155 h 1262083"/>
                <a:gd name="connsiteX305" fmla="*/ 1258886 w 1964529"/>
                <a:gd name="connsiteY305" fmla="*/ 393263 h 1262083"/>
                <a:gd name="connsiteX306" fmla="*/ 1261660 w 1964529"/>
                <a:gd name="connsiteY306" fmla="*/ 391392 h 1262083"/>
                <a:gd name="connsiteX307" fmla="*/ 1257151 w 1964529"/>
                <a:gd name="connsiteY307" fmla="*/ 382012 h 1262083"/>
                <a:gd name="connsiteX308" fmla="*/ 1255328 w 1964529"/>
                <a:gd name="connsiteY308" fmla="*/ 369959 h 1262083"/>
                <a:gd name="connsiteX309" fmla="*/ 1076002 w 1964529"/>
                <a:gd name="connsiteY309" fmla="*/ 244684 h 1262083"/>
                <a:gd name="connsiteX310" fmla="*/ 1060534 w 1964529"/>
                <a:gd name="connsiteY310" fmla="*/ 246982 h 1262083"/>
                <a:gd name="connsiteX311" fmla="*/ 1055555 w 1964529"/>
                <a:gd name="connsiteY311" fmla="*/ 245862 h 1262083"/>
                <a:gd name="connsiteX312" fmla="*/ 1056886 w 1964529"/>
                <a:gd name="connsiteY312" fmla="*/ 250714 h 1262083"/>
                <a:gd name="connsiteX313" fmla="*/ 1068671 w 1964529"/>
                <a:gd name="connsiteY313" fmla="*/ 253093 h 1262083"/>
                <a:gd name="connsiteX314" fmla="*/ 1093426 w 1964529"/>
                <a:gd name="connsiteY314" fmla="*/ 290440 h 1262083"/>
                <a:gd name="connsiteX315" fmla="*/ 1091027 w 1964529"/>
                <a:gd name="connsiteY315" fmla="*/ 302323 h 1262083"/>
                <a:gd name="connsiteX316" fmla="*/ 1093246 w 1964529"/>
                <a:gd name="connsiteY316" fmla="*/ 302652 h 1262083"/>
                <a:gd name="connsiteX317" fmla="*/ 1099781 w 1964529"/>
                <a:gd name="connsiteY317" fmla="*/ 294252 h 1262083"/>
                <a:gd name="connsiteX318" fmla="*/ 1125401 w 1964529"/>
                <a:gd name="connsiteY318" fmla="*/ 285055 h 1262083"/>
                <a:gd name="connsiteX319" fmla="*/ 1133389 w 1964529"/>
                <a:gd name="connsiteY319" fmla="*/ 265769 h 1262083"/>
                <a:gd name="connsiteX320" fmla="*/ 1135667 w 1964529"/>
                <a:gd name="connsiteY320" fmla="*/ 264233 h 1262083"/>
                <a:gd name="connsiteX321" fmla="*/ 1131965 w 1964529"/>
                <a:gd name="connsiteY321" fmla="*/ 256531 h 1262083"/>
                <a:gd name="connsiteX322" fmla="*/ 1131173 w 1964529"/>
                <a:gd name="connsiteY322" fmla="*/ 251297 h 1262083"/>
                <a:gd name="connsiteX323" fmla="*/ 1108324 w 1964529"/>
                <a:gd name="connsiteY323" fmla="*/ 260636 h 1262083"/>
                <a:gd name="connsiteX324" fmla="*/ 1078691 w 1964529"/>
                <a:gd name="connsiteY324" fmla="*/ 248524 h 1262083"/>
                <a:gd name="connsiteX325" fmla="*/ 849082 w 1964529"/>
                <a:gd name="connsiteY325" fmla="*/ 244149 h 1262083"/>
                <a:gd name="connsiteX326" fmla="*/ 836480 w 1964529"/>
                <a:gd name="connsiteY326" fmla="*/ 246982 h 1262083"/>
                <a:gd name="connsiteX327" fmla="*/ 825650 w 1964529"/>
                <a:gd name="connsiteY327" fmla="*/ 245373 h 1262083"/>
                <a:gd name="connsiteX328" fmla="*/ 823444 w 1964529"/>
                <a:gd name="connsiteY328" fmla="*/ 248524 h 1262083"/>
                <a:gd name="connsiteX329" fmla="*/ 793810 w 1964529"/>
                <a:gd name="connsiteY329" fmla="*/ 260636 h 1262083"/>
                <a:gd name="connsiteX330" fmla="*/ 789061 w 1964529"/>
                <a:gd name="connsiteY330" fmla="*/ 258695 h 1262083"/>
                <a:gd name="connsiteX331" fmla="*/ 788881 w 1964529"/>
                <a:gd name="connsiteY331" fmla="*/ 259589 h 1262083"/>
                <a:gd name="connsiteX332" fmla="*/ 783936 w 1964529"/>
                <a:gd name="connsiteY332" fmla="*/ 266923 h 1262083"/>
                <a:gd name="connsiteX333" fmla="*/ 785812 w 1964529"/>
                <a:gd name="connsiteY333" fmla="*/ 268988 h 1262083"/>
                <a:gd name="connsiteX334" fmla="*/ 791496 w 1964529"/>
                <a:gd name="connsiteY334" fmla="*/ 287597 h 1262083"/>
                <a:gd name="connsiteX335" fmla="*/ 790134 w 1964529"/>
                <a:gd name="connsiteY335" fmla="*/ 292056 h 1262083"/>
                <a:gd name="connsiteX336" fmla="*/ 796253 w 1964529"/>
                <a:gd name="connsiteY336" fmla="*/ 294252 h 1262083"/>
                <a:gd name="connsiteX337" fmla="*/ 802964 w 1964529"/>
                <a:gd name="connsiteY337" fmla="*/ 302880 h 1262083"/>
                <a:gd name="connsiteX338" fmla="*/ 811768 w 1964529"/>
                <a:gd name="connsiteY338" fmla="*/ 301572 h 1262083"/>
                <a:gd name="connsiteX339" fmla="*/ 812446 w 1964529"/>
                <a:gd name="connsiteY339" fmla="*/ 301724 h 1262083"/>
                <a:gd name="connsiteX340" fmla="*/ 810740 w 1964529"/>
                <a:gd name="connsiteY340" fmla="*/ 290440 h 1262083"/>
                <a:gd name="connsiteX341" fmla="*/ 835495 w 1964529"/>
                <a:gd name="connsiteY341" fmla="*/ 253093 h 1262083"/>
                <a:gd name="connsiteX342" fmla="*/ 847281 w 1964529"/>
                <a:gd name="connsiteY342" fmla="*/ 250714 h 1262083"/>
                <a:gd name="connsiteX343" fmla="*/ 950118 w 1964529"/>
                <a:gd name="connsiteY343" fmla="*/ 0 h 1262083"/>
                <a:gd name="connsiteX344" fmla="*/ 973367 w 1964529"/>
                <a:gd name="connsiteY344" fmla="*/ 8346 h 1262083"/>
                <a:gd name="connsiteX345" fmla="*/ 979113 w 1964529"/>
                <a:gd name="connsiteY345" fmla="*/ 15732 h 1262083"/>
                <a:gd name="connsiteX346" fmla="*/ 986650 w 1964529"/>
                <a:gd name="connsiteY346" fmla="*/ 14613 h 1262083"/>
                <a:gd name="connsiteX347" fmla="*/ 1022331 w 1964529"/>
                <a:gd name="connsiteY347" fmla="*/ 32016 h 1262083"/>
                <a:gd name="connsiteX348" fmla="*/ 1024527 w 1964529"/>
                <a:gd name="connsiteY348" fmla="*/ 40021 h 1262083"/>
                <a:gd name="connsiteX349" fmla="*/ 1032813 w 1964529"/>
                <a:gd name="connsiteY349" fmla="*/ 41693 h 1262083"/>
                <a:gd name="connsiteX350" fmla="*/ 1050216 w 1964529"/>
                <a:gd name="connsiteY350" fmla="*/ 67949 h 1262083"/>
                <a:gd name="connsiteX351" fmla="*/ 1047977 w 1964529"/>
                <a:gd name="connsiteY351" fmla="*/ 79040 h 1262083"/>
                <a:gd name="connsiteX352" fmla="*/ 1043743 w 1964529"/>
                <a:gd name="connsiteY352" fmla="*/ 85319 h 1262083"/>
                <a:gd name="connsiteX353" fmla="*/ 1045350 w 1964529"/>
                <a:gd name="connsiteY353" fmla="*/ 87087 h 1262083"/>
                <a:gd name="connsiteX354" fmla="*/ 1045633 w 1964529"/>
                <a:gd name="connsiteY354" fmla="*/ 88014 h 1262083"/>
                <a:gd name="connsiteX355" fmla="*/ 1067361 w 1964529"/>
                <a:gd name="connsiteY355" fmla="*/ 83130 h 1262083"/>
                <a:gd name="connsiteX356" fmla="*/ 1074634 w 1964529"/>
                <a:gd name="connsiteY356" fmla="*/ 84210 h 1262083"/>
                <a:gd name="connsiteX357" fmla="*/ 1081169 w 1964529"/>
                <a:gd name="connsiteY357" fmla="*/ 75810 h 1262083"/>
                <a:gd name="connsiteX358" fmla="*/ 1108324 w 1964529"/>
                <a:gd name="connsiteY358" fmla="*/ 66062 h 1262083"/>
                <a:gd name="connsiteX359" fmla="*/ 1135479 w 1964529"/>
                <a:gd name="connsiteY359" fmla="*/ 75810 h 1262083"/>
                <a:gd name="connsiteX360" fmla="*/ 1142191 w 1964529"/>
                <a:gd name="connsiteY360" fmla="*/ 84437 h 1262083"/>
                <a:gd name="connsiteX361" fmla="*/ 1150994 w 1964529"/>
                <a:gd name="connsiteY361" fmla="*/ 83130 h 1262083"/>
                <a:gd name="connsiteX362" fmla="*/ 1192670 w 1964529"/>
                <a:gd name="connsiteY362" fmla="*/ 103457 h 1262083"/>
                <a:gd name="connsiteX363" fmla="*/ 1195235 w 1964529"/>
                <a:gd name="connsiteY363" fmla="*/ 112807 h 1262083"/>
                <a:gd name="connsiteX364" fmla="*/ 1204913 w 1964529"/>
                <a:gd name="connsiteY364" fmla="*/ 114760 h 1262083"/>
                <a:gd name="connsiteX365" fmla="*/ 1225240 w 1964529"/>
                <a:gd name="connsiteY365" fmla="*/ 145428 h 1262083"/>
                <a:gd name="connsiteX366" fmla="*/ 1222625 w 1964529"/>
                <a:gd name="connsiteY366" fmla="*/ 158383 h 1262083"/>
                <a:gd name="connsiteX367" fmla="*/ 1217680 w 1964529"/>
                <a:gd name="connsiteY367" fmla="*/ 165717 h 1262083"/>
                <a:gd name="connsiteX368" fmla="*/ 1219556 w 1964529"/>
                <a:gd name="connsiteY368" fmla="*/ 167782 h 1262083"/>
                <a:gd name="connsiteX369" fmla="*/ 1221996 w 1964529"/>
                <a:gd name="connsiteY369" fmla="*/ 175769 h 1262083"/>
                <a:gd name="connsiteX370" fmla="*/ 1245677 w 1964529"/>
                <a:gd name="connsiteY370" fmla="*/ 167268 h 1262083"/>
                <a:gd name="connsiteX371" fmla="*/ 1272832 w 1964529"/>
                <a:gd name="connsiteY371" fmla="*/ 177016 h 1262083"/>
                <a:gd name="connsiteX372" fmla="*/ 1279544 w 1964529"/>
                <a:gd name="connsiteY372" fmla="*/ 185643 h 1262083"/>
                <a:gd name="connsiteX373" fmla="*/ 1288347 w 1964529"/>
                <a:gd name="connsiteY373" fmla="*/ 184336 h 1262083"/>
                <a:gd name="connsiteX374" fmla="*/ 1330023 w 1964529"/>
                <a:gd name="connsiteY374" fmla="*/ 204663 h 1262083"/>
                <a:gd name="connsiteX375" fmla="*/ 1332588 w 1964529"/>
                <a:gd name="connsiteY375" fmla="*/ 214013 h 1262083"/>
                <a:gd name="connsiteX376" fmla="*/ 1342266 w 1964529"/>
                <a:gd name="connsiteY376" fmla="*/ 215966 h 1262083"/>
                <a:gd name="connsiteX377" fmla="*/ 1362593 w 1964529"/>
                <a:gd name="connsiteY377" fmla="*/ 246634 h 1262083"/>
                <a:gd name="connsiteX378" fmla="*/ 1359978 w 1964529"/>
                <a:gd name="connsiteY378" fmla="*/ 259589 h 1262083"/>
                <a:gd name="connsiteX379" fmla="*/ 1355033 w 1964529"/>
                <a:gd name="connsiteY379" fmla="*/ 266923 h 1262083"/>
                <a:gd name="connsiteX380" fmla="*/ 1356909 w 1964529"/>
                <a:gd name="connsiteY380" fmla="*/ 268988 h 1262083"/>
                <a:gd name="connsiteX381" fmla="*/ 1362054 w 1964529"/>
                <a:gd name="connsiteY381" fmla="*/ 285831 h 1262083"/>
                <a:gd name="connsiteX382" fmla="*/ 1362562 w 1964529"/>
                <a:gd name="connsiteY382" fmla="*/ 285178 h 1262083"/>
                <a:gd name="connsiteX383" fmla="*/ 1395632 w 1964529"/>
                <a:gd name="connsiteY383" fmla="*/ 273307 h 1262083"/>
                <a:gd name="connsiteX384" fmla="*/ 1428702 w 1964529"/>
                <a:gd name="connsiteY384" fmla="*/ 285178 h 1262083"/>
                <a:gd name="connsiteX385" fmla="*/ 1436875 w 1964529"/>
                <a:gd name="connsiteY385" fmla="*/ 295685 h 1262083"/>
                <a:gd name="connsiteX386" fmla="*/ 1447596 w 1964529"/>
                <a:gd name="connsiteY386" fmla="*/ 294092 h 1262083"/>
                <a:gd name="connsiteX387" fmla="*/ 1498350 w 1964529"/>
                <a:gd name="connsiteY387" fmla="*/ 318847 h 1262083"/>
                <a:gd name="connsiteX388" fmla="*/ 1501474 w 1964529"/>
                <a:gd name="connsiteY388" fmla="*/ 330233 h 1262083"/>
                <a:gd name="connsiteX389" fmla="*/ 1513259 w 1964529"/>
                <a:gd name="connsiteY389" fmla="*/ 332612 h 1262083"/>
                <a:gd name="connsiteX390" fmla="*/ 1538014 w 1964529"/>
                <a:gd name="connsiteY390" fmla="*/ 369959 h 1262083"/>
                <a:gd name="connsiteX391" fmla="*/ 1534829 w 1964529"/>
                <a:gd name="connsiteY391" fmla="*/ 385736 h 1262083"/>
                <a:gd name="connsiteX392" fmla="*/ 1528807 w 1964529"/>
                <a:gd name="connsiteY392" fmla="*/ 394668 h 1262083"/>
                <a:gd name="connsiteX393" fmla="*/ 1531092 w 1964529"/>
                <a:gd name="connsiteY393" fmla="*/ 397183 h 1262083"/>
                <a:gd name="connsiteX394" fmla="*/ 1538014 w 1964529"/>
                <a:gd name="connsiteY394" fmla="*/ 419844 h 1262083"/>
                <a:gd name="connsiteX395" fmla="*/ 1513259 w 1964529"/>
                <a:gd name="connsiteY395" fmla="*/ 457191 h 1262083"/>
                <a:gd name="connsiteX396" fmla="*/ 1500870 w 1964529"/>
                <a:gd name="connsiteY396" fmla="*/ 459692 h 1262083"/>
                <a:gd name="connsiteX397" fmla="*/ 1498350 w 1964529"/>
                <a:gd name="connsiteY397" fmla="*/ 468878 h 1262083"/>
                <a:gd name="connsiteX398" fmla="*/ 1478393 w 1964529"/>
                <a:gd name="connsiteY398" fmla="*/ 486710 h 1262083"/>
                <a:gd name="connsiteX399" fmla="*/ 1470748 w 1964529"/>
                <a:gd name="connsiteY399" fmla="*/ 488429 h 1262083"/>
                <a:gd name="connsiteX400" fmla="*/ 1489237 w 1964529"/>
                <a:gd name="connsiteY400" fmla="*/ 492585 h 1262083"/>
                <a:gd name="connsiteX401" fmla="*/ 1509194 w 1964529"/>
                <a:gd name="connsiteY401" fmla="*/ 510417 h 1262083"/>
                <a:gd name="connsiteX402" fmla="*/ 1512318 w 1964529"/>
                <a:gd name="connsiteY402" fmla="*/ 521803 h 1262083"/>
                <a:gd name="connsiteX403" fmla="*/ 1524103 w 1964529"/>
                <a:gd name="connsiteY403" fmla="*/ 524182 h 1262083"/>
                <a:gd name="connsiteX404" fmla="*/ 1541936 w 1964529"/>
                <a:gd name="connsiteY404" fmla="*/ 538867 h 1262083"/>
                <a:gd name="connsiteX405" fmla="*/ 1548554 w 1964529"/>
                <a:gd name="connsiteY405" fmla="*/ 560534 h 1262083"/>
                <a:gd name="connsiteX406" fmla="*/ 1567966 w 1964529"/>
                <a:gd name="connsiteY406" fmla="*/ 543189 h 1262083"/>
                <a:gd name="connsiteX407" fmla="*/ 1598763 w 1964529"/>
                <a:gd name="connsiteY407" fmla="*/ 536266 h 1262083"/>
                <a:gd name="connsiteX408" fmla="*/ 1607621 w 1964529"/>
                <a:gd name="connsiteY408" fmla="*/ 537582 h 1262083"/>
                <a:gd name="connsiteX409" fmla="*/ 1615579 w 1964529"/>
                <a:gd name="connsiteY409" fmla="*/ 527352 h 1262083"/>
                <a:gd name="connsiteX410" fmla="*/ 1648649 w 1964529"/>
                <a:gd name="connsiteY410" fmla="*/ 515481 h 1262083"/>
                <a:gd name="connsiteX411" fmla="*/ 1681719 w 1964529"/>
                <a:gd name="connsiteY411" fmla="*/ 527352 h 1262083"/>
                <a:gd name="connsiteX412" fmla="*/ 1689892 w 1964529"/>
                <a:gd name="connsiteY412" fmla="*/ 537859 h 1262083"/>
                <a:gd name="connsiteX413" fmla="*/ 1700613 w 1964529"/>
                <a:gd name="connsiteY413" fmla="*/ 536266 h 1262083"/>
                <a:gd name="connsiteX414" fmla="*/ 1751367 w 1964529"/>
                <a:gd name="connsiteY414" fmla="*/ 561021 h 1262083"/>
                <a:gd name="connsiteX415" fmla="*/ 1754491 w 1964529"/>
                <a:gd name="connsiteY415" fmla="*/ 572407 h 1262083"/>
                <a:gd name="connsiteX416" fmla="*/ 1766276 w 1964529"/>
                <a:gd name="connsiteY416" fmla="*/ 574786 h 1262083"/>
                <a:gd name="connsiteX417" fmla="*/ 1791031 w 1964529"/>
                <a:gd name="connsiteY417" fmla="*/ 612133 h 1262083"/>
                <a:gd name="connsiteX418" fmla="*/ 1787846 w 1964529"/>
                <a:gd name="connsiteY418" fmla="*/ 627910 h 1262083"/>
                <a:gd name="connsiteX419" fmla="*/ 1781824 w 1964529"/>
                <a:gd name="connsiteY419" fmla="*/ 636842 h 1262083"/>
                <a:gd name="connsiteX420" fmla="*/ 1784109 w 1964529"/>
                <a:gd name="connsiteY420" fmla="*/ 639357 h 1262083"/>
                <a:gd name="connsiteX421" fmla="*/ 1791031 w 1964529"/>
                <a:gd name="connsiteY421" fmla="*/ 662018 h 1262083"/>
                <a:gd name="connsiteX422" fmla="*/ 1784109 w 1964529"/>
                <a:gd name="connsiteY422" fmla="*/ 684680 h 1262083"/>
                <a:gd name="connsiteX423" fmla="*/ 1774213 w 1964529"/>
                <a:gd name="connsiteY423" fmla="*/ 692829 h 1262083"/>
                <a:gd name="connsiteX424" fmla="*/ 1791891 w 1964529"/>
                <a:gd name="connsiteY424" fmla="*/ 695922 h 1262083"/>
                <a:gd name="connsiteX425" fmla="*/ 1808713 w 1964529"/>
                <a:gd name="connsiteY425" fmla="*/ 705751 h 1262083"/>
                <a:gd name="connsiteX426" fmla="*/ 1817961 w 1964529"/>
                <a:gd name="connsiteY426" fmla="*/ 717639 h 1262083"/>
                <a:gd name="connsiteX427" fmla="*/ 1830093 w 1964529"/>
                <a:gd name="connsiteY427" fmla="*/ 715838 h 1262083"/>
                <a:gd name="connsiteX428" fmla="*/ 1887523 w 1964529"/>
                <a:gd name="connsiteY428" fmla="*/ 743848 h 1262083"/>
                <a:gd name="connsiteX429" fmla="*/ 1891058 w 1964529"/>
                <a:gd name="connsiteY429" fmla="*/ 756733 h 1262083"/>
                <a:gd name="connsiteX430" fmla="*/ 1904394 w 1964529"/>
                <a:gd name="connsiteY430" fmla="*/ 759425 h 1262083"/>
                <a:gd name="connsiteX431" fmla="*/ 1932405 w 1964529"/>
                <a:gd name="connsiteY431" fmla="*/ 801684 h 1262083"/>
                <a:gd name="connsiteX432" fmla="*/ 1928801 w 1964529"/>
                <a:gd name="connsiteY432" fmla="*/ 819536 h 1262083"/>
                <a:gd name="connsiteX433" fmla="*/ 1921987 w 1964529"/>
                <a:gd name="connsiteY433" fmla="*/ 829643 h 1262083"/>
                <a:gd name="connsiteX434" fmla="*/ 1924572 w 1964529"/>
                <a:gd name="connsiteY434" fmla="*/ 832489 h 1262083"/>
                <a:gd name="connsiteX435" fmla="*/ 1932405 w 1964529"/>
                <a:gd name="connsiteY435" fmla="*/ 858131 h 1262083"/>
                <a:gd name="connsiteX436" fmla="*/ 1904394 w 1964529"/>
                <a:gd name="connsiteY436" fmla="*/ 900391 h 1262083"/>
                <a:gd name="connsiteX437" fmla="*/ 1890375 w 1964529"/>
                <a:gd name="connsiteY437" fmla="*/ 903221 h 1262083"/>
                <a:gd name="connsiteX438" fmla="*/ 1887523 w 1964529"/>
                <a:gd name="connsiteY438" fmla="*/ 913615 h 1262083"/>
                <a:gd name="connsiteX439" fmla="*/ 1864941 w 1964529"/>
                <a:gd name="connsiteY439" fmla="*/ 933794 h 1262083"/>
                <a:gd name="connsiteX440" fmla="*/ 1850119 w 1964529"/>
                <a:gd name="connsiteY440" fmla="*/ 937126 h 1262083"/>
                <a:gd name="connsiteX441" fmla="*/ 1855217 w 1964529"/>
                <a:gd name="connsiteY441" fmla="*/ 938956 h 1262083"/>
                <a:gd name="connsiteX442" fmla="*/ 1863390 w 1964529"/>
                <a:gd name="connsiteY442" fmla="*/ 949462 h 1262083"/>
                <a:gd name="connsiteX443" fmla="*/ 1874111 w 1964529"/>
                <a:gd name="connsiteY443" fmla="*/ 947870 h 1262083"/>
                <a:gd name="connsiteX444" fmla="*/ 1924865 w 1964529"/>
                <a:gd name="connsiteY444" fmla="*/ 972624 h 1262083"/>
                <a:gd name="connsiteX445" fmla="*/ 1927989 w 1964529"/>
                <a:gd name="connsiteY445" fmla="*/ 984011 h 1262083"/>
                <a:gd name="connsiteX446" fmla="*/ 1939774 w 1964529"/>
                <a:gd name="connsiteY446" fmla="*/ 986390 h 1262083"/>
                <a:gd name="connsiteX447" fmla="*/ 1964529 w 1964529"/>
                <a:gd name="connsiteY447" fmla="*/ 1023737 h 1262083"/>
                <a:gd name="connsiteX448" fmla="*/ 1961344 w 1964529"/>
                <a:gd name="connsiteY448" fmla="*/ 1039514 h 1262083"/>
                <a:gd name="connsiteX449" fmla="*/ 1955322 w 1964529"/>
                <a:gd name="connsiteY449" fmla="*/ 1048445 h 1262083"/>
                <a:gd name="connsiteX450" fmla="*/ 1957607 w 1964529"/>
                <a:gd name="connsiteY450" fmla="*/ 1050960 h 1262083"/>
                <a:gd name="connsiteX451" fmla="*/ 1964529 w 1964529"/>
                <a:gd name="connsiteY451" fmla="*/ 1073622 h 1262083"/>
                <a:gd name="connsiteX452" fmla="*/ 1939774 w 1964529"/>
                <a:gd name="connsiteY452" fmla="*/ 1110968 h 1262083"/>
                <a:gd name="connsiteX453" fmla="*/ 1927385 w 1964529"/>
                <a:gd name="connsiteY453" fmla="*/ 1113469 h 1262083"/>
                <a:gd name="connsiteX454" fmla="*/ 1924865 w 1964529"/>
                <a:gd name="connsiteY454" fmla="*/ 1122655 h 1262083"/>
                <a:gd name="connsiteX455" fmla="*/ 1874111 w 1964529"/>
                <a:gd name="connsiteY455" fmla="*/ 1147410 h 1262083"/>
                <a:gd name="connsiteX456" fmla="*/ 1860922 w 1964529"/>
                <a:gd name="connsiteY456" fmla="*/ 1145450 h 1262083"/>
                <a:gd name="connsiteX457" fmla="*/ 1858235 w 1964529"/>
                <a:gd name="connsiteY457" fmla="*/ 1149289 h 1262083"/>
                <a:gd name="connsiteX458" fmla="*/ 1822147 w 1964529"/>
                <a:gd name="connsiteY458" fmla="*/ 1164038 h 1262083"/>
                <a:gd name="connsiteX459" fmla="*/ 1786059 w 1964529"/>
                <a:gd name="connsiteY459" fmla="*/ 1149289 h 1262083"/>
                <a:gd name="connsiteX460" fmla="*/ 1782784 w 1964529"/>
                <a:gd name="connsiteY460" fmla="*/ 1144612 h 1262083"/>
                <a:gd name="connsiteX461" fmla="*/ 1763947 w 1964529"/>
                <a:gd name="connsiteY461" fmla="*/ 1147410 h 1262083"/>
                <a:gd name="connsiteX462" fmla="*/ 1713194 w 1964529"/>
                <a:gd name="connsiteY462" fmla="*/ 1122655 h 1262083"/>
                <a:gd name="connsiteX463" fmla="*/ 1711277 w 1964529"/>
                <a:gd name="connsiteY463" fmla="*/ 1115670 h 1262083"/>
                <a:gd name="connsiteX464" fmla="*/ 1698284 w 1964529"/>
                <a:gd name="connsiteY464" fmla="*/ 1113047 h 1262083"/>
                <a:gd name="connsiteX465" fmla="*/ 1673529 w 1964529"/>
                <a:gd name="connsiteY465" fmla="*/ 1075700 h 1262083"/>
                <a:gd name="connsiteX466" fmla="*/ 1685401 w 1964529"/>
                <a:gd name="connsiteY466" fmla="*/ 1047040 h 1262083"/>
                <a:gd name="connsiteX467" fmla="*/ 1688175 w 1964529"/>
                <a:gd name="connsiteY467" fmla="*/ 1045169 h 1262083"/>
                <a:gd name="connsiteX468" fmla="*/ 1685203 w 1964529"/>
                <a:gd name="connsiteY468" fmla="*/ 1038988 h 1262083"/>
                <a:gd name="connsiteX469" fmla="*/ 1655368 w 1964529"/>
                <a:gd name="connsiteY469" fmla="*/ 1051182 h 1262083"/>
                <a:gd name="connsiteX470" fmla="*/ 1652767 w 1964529"/>
                <a:gd name="connsiteY470" fmla="*/ 1050119 h 1262083"/>
                <a:gd name="connsiteX471" fmla="*/ 1653679 w 1964529"/>
                <a:gd name="connsiteY471" fmla="*/ 1053106 h 1262083"/>
                <a:gd name="connsiteX472" fmla="*/ 1650494 w 1964529"/>
                <a:gd name="connsiteY472" fmla="*/ 1068883 h 1262083"/>
                <a:gd name="connsiteX473" fmla="*/ 1644472 w 1964529"/>
                <a:gd name="connsiteY473" fmla="*/ 1077814 h 1262083"/>
                <a:gd name="connsiteX474" fmla="*/ 1646757 w 1964529"/>
                <a:gd name="connsiteY474" fmla="*/ 1080329 h 1262083"/>
                <a:gd name="connsiteX475" fmla="*/ 1653679 w 1964529"/>
                <a:gd name="connsiteY475" fmla="*/ 1102991 h 1262083"/>
                <a:gd name="connsiteX476" fmla="*/ 1628924 w 1964529"/>
                <a:gd name="connsiteY476" fmla="*/ 1140337 h 1262083"/>
                <a:gd name="connsiteX477" fmla="*/ 1616535 w 1964529"/>
                <a:gd name="connsiteY477" fmla="*/ 1142838 h 1262083"/>
                <a:gd name="connsiteX478" fmla="*/ 1614015 w 1964529"/>
                <a:gd name="connsiteY478" fmla="*/ 1152024 h 1262083"/>
                <a:gd name="connsiteX479" fmla="*/ 1563261 w 1964529"/>
                <a:gd name="connsiteY479" fmla="*/ 1176779 h 1262083"/>
                <a:gd name="connsiteX480" fmla="*/ 1550072 w 1964529"/>
                <a:gd name="connsiteY480" fmla="*/ 1174819 h 1262083"/>
                <a:gd name="connsiteX481" fmla="*/ 1547385 w 1964529"/>
                <a:gd name="connsiteY481" fmla="*/ 1178658 h 1262083"/>
                <a:gd name="connsiteX482" fmla="*/ 1511297 w 1964529"/>
                <a:gd name="connsiteY482" fmla="*/ 1193407 h 1262083"/>
                <a:gd name="connsiteX483" fmla="*/ 1475209 w 1964529"/>
                <a:gd name="connsiteY483" fmla="*/ 1178658 h 1262083"/>
                <a:gd name="connsiteX484" fmla="*/ 1471934 w 1964529"/>
                <a:gd name="connsiteY484" fmla="*/ 1173981 h 1262083"/>
                <a:gd name="connsiteX485" fmla="*/ 1453097 w 1964529"/>
                <a:gd name="connsiteY485" fmla="*/ 1176779 h 1262083"/>
                <a:gd name="connsiteX486" fmla="*/ 1402344 w 1964529"/>
                <a:gd name="connsiteY486" fmla="*/ 1152024 h 1262083"/>
                <a:gd name="connsiteX487" fmla="*/ 1400427 w 1964529"/>
                <a:gd name="connsiteY487" fmla="*/ 1145039 h 1262083"/>
                <a:gd name="connsiteX488" fmla="*/ 1387434 w 1964529"/>
                <a:gd name="connsiteY488" fmla="*/ 1142416 h 1262083"/>
                <a:gd name="connsiteX489" fmla="*/ 1362679 w 1964529"/>
                <a:gd name="connsiteY489" fmla="*/ 1105069 h 1262083"/>
                <a:gd name="connsiteX490" fmla="*/ 1374551 w 1964529"/>
                <a:gd name="connsiteY490" fmla="*/ 1076409 h 1262083"/>
                <a:gd name="connsiteX491" fmla="*/ 1377325 w 1964529"/>
                <a:gd name="connsiteY491" fmla="*/ 1074538 h 1262083"/>
                <a:gd name="connsiteX492" fmla="*/ 1372816 w 1964529"/>
                <a:gd name="connsiteY492" fmla="*/ 1065158 h 1262083"/>
                <a:gd name="connsiteX493" fmla="*/ 1370993 w 1964529"/>
                <a:gd name="connsiteY493" fmla="*/ 1053106 h 1262083"/>
                <a:gd name="connsiteX494" fmla="*/ 1395748 w 1964529"/>
                <a:gd name="connsiteY494" fmla="*/ 1015759 h 1262083"/>
                <a:gd name="connsiteX495" fmla="*/ 1407534 w 1964529"/>
                <a:gd name="connsiteY495" fmla="*/ 1013380 h 1262083"/>
                <a:gd name="connsiteX496" fmla="*/ 1408973 w 1964529"/>
                <a:gd name="connsiteY496" fmla="*/ 1008134 h 1262083"/>
                <a:gd name="connsiteX497" fmla="*/ 1393429 w 1964529"/>
                <a:gd name="connsiteY497" fmla="*/ 1005070 h 1262083"/>
                <a:gd name="connsiteX498" fmla="*/ 1377617 w 1964529"/>
                <a:gd name="connsiteY498" fmla="*/ 994317 h 1262083"/>
                <a:gd name="connsiteX499" fmla="*/ 1374342 w 1964529"/>
                <a:gd name="connsiteY499" fmla="*/ 989640 h 1262083"/>
                <a:gd name="connsiteX500" fmla="*/ 1360985 w 1964529"/>
                <a:gd name="connsiteY500" fmla="*/ 991624 h 1262083"/>
                <a:gd name="connsiteX501" fmla="*/ 1358924 w 1964529"/>
                <a:gd name="connsiteY501" fmla="*/ 994680 h 1262083"/>
                <a:gd name="connsiteX502" fmla="*/ 1361209 w 1964529"/>
                <a:gd name="connsiteY502" fmla="*/ 997195 h 1262083"/>
                <a:gd name="connsiteX503" fmla="*/ 1368131 w 1964529"/>
                <a:gd name="connsiteY503" fmla="*/ 1019857 h 1262083"/>
                <a:gd name="connsiteX504" fmla="*/ 1343376 w 1964529"/>
                <a:gd name="connsiteY504" fmla="*/ 1057203 h 1262083"/>
                <a:gd name="connsiteX505" fmla="*/ 1330987 w 1964529"/>
                <a:gd name="connsiteY505" fmla="*/ 1059704 h 1262083"/>
                <a:gd name="connsiteX506" fmla="*/ 1328467 w 1964529"/>
                <a:gd name="connsiteY506" fmla="*/ 1068890 h 1262083"/>
                <a:gd name="connsiteX507" fmla="*/ 1277713 w 1964529"/>
                <a:gd name="connsiteY507" fmla="*/ 1093645 h 1262083"/>
                <a:gd name="connsiteX508" fmla="*/ 1264524 w 1964529"/>
                <a:gd name="connsiteY508" fmla="*/ 1091685 h 1262083"/>
                <a:gd name="connsiteX509" fmla="*/ 1261837 w 1964529"/>
                <a:gd name="connsiteY509" fmla="*/ 1095524 h 1262083"/>
                <a:gd name="connsiteX510" fmla="*/ 1250429 w 1964529"/>
                <a:gd name="connsiteY510" fmla="*/ 1103281 h 1262083"/>
                <a:gd name="connsiteX511" fmla="*/ 1256080 w 1964529"/>
                <a:gd name="connsiteY511" fmla="*/ 1121782 h 1262083"/>
                <a:gd name="connsiteX512" fmla="*/ 1252895 w 1964529"/>
                <a:gd name="connsiteY512" fmla="*/ 1137559 h 1262083"/>
                <a:gd name="connsiteX513" fmla="*/ 1246873 w 1964529"/>
                <a:gd name="connsiteY513" fmla="*/ 1146490 h 1262083"/>
                <a:gd name="connsiteX514" fmla="*/ 1249158 w 1964529"/>
                <a:gd name="connsiteY514" fmla="*/ 1149005 h 1262083"/>
                <a:gd name="connsiteX515" fmla="*/ 1256080 w 1964529"/>
                <a:gd name="connsiteY515" fmla="*/ 1171667 h 1262083"/>
                <a:gd name="connsiteX516" fmla="*/ 1231325 w 1964529"/>
                <a:gd name="connsiteY516" fmla="*/ 1209013 h 1262083"/>
                <a:gd name="connsiteX517" fmla="*/ 1218936 w 1964529"/>
                <a:gd name="connsiteY517" fmla="*/ 1211514 h 1262083"/>
                <a:gd name="connsiteX518" fmla="*/ 1216416 w 1964529"/>
                <a:gd name="connsiteY518" fmla="*/ 1220700 h 1262083"/>
                <a:gd name="connsiteX519" fmla="*/ 1165662 w 1964529"/>
                <a:gd name="connsiteY519" fmla="*/ 1245455 h 1262083"/>
                <a:gd name="connsiteX520" fmla="*/ 1152473 w 1964529"/>
                <a:gd name="connsiteY520" fmla="*/ 1243495 h 1262083"/>
                <a:gd name="connsiteX521" fmla="*/ 1149786 w 1964529"/>
                <a:gd name="connsiteY521" fmla="*/ 1247334 h 1262083"/>
                <a:gd name="connsiteX522" fmla="*/ 1113698 w 1964529"/>
                <a:gd name="connsiteY522" fmla="*/ 1262083 h 1262083"/>
                <a:gd name="connsiteX523" fmla="*/ 1077610 w 1964529"/>
                <a:gd name="connsiteY523" fmla="*/ 1247334 h 1262083"/>
                <a:gd name="connsiteX524" fmla="*/ 1074335 w 1964529"/>
                <a:gd name="connsiteY524" fmla="*/ 1242657 h 1262083"/>
                <a:gd name="connsiteX525" fmla="*/ 1055498 w 1964529"/>
                <a:gd name="connsiteY525" fmla="*/ 1245455 h 1262083"/>
                <a:gd name="connsiteX526" fmla="*/ 1004744 w 1964529"/>
                <a:gd name="connsiteY526" fmla="*/ 1220700 h 1262083"/>
                <a:gd name="connsiteX527" fmla="*/ 1002828 w 1964529"/>
                <a:gd name="connsiteY527" fmla="*/ 1213715 h 1262083"/>
                <a:gd name="connsiteX528" fmla="*/ 989835 w 1964529"/>
                <a:gd name="connsiteY528" fmla="*/ 1211092 h 1262083"/>
                <a:gd name="connsiteX529" fmla="*/ 965080 w 1964529"/>
                <a:gd name="connsiteY529" fmla="*/ 1173745 h 1262083"/>
                <a:gd name="connsiteX530" fmla="*/ 976951 w 1964529"/>
                <a:gd name="connsiteY530" fmla="*/ 1145085 h 1262083"/>
                <a:gd name="connsiteX531" fmla="*/ 979726 w 1964529"/>
                <a:gd name="connsiteY531" fmla="*/ 1143214 h 1262083"/>
                <a:gd name="connsiteX532" fmla="*/ 975217 w 1964529"/>
                <a:gd name="connsiteY532" fmla="*/ 1133834 h 1262083"/>
                <a:gd name="connsiteX533" fmla="*/ 973394 w 1964529"/>
                <a:gd name="connsiteY533" fmla="*/ 1121782 h 1262083"/>
                <a:gd name="connsiteX534" fmla="*/ 980317 w 1964529"/>
                <a:gd name="connsiteY534" fmla="*/ 1099120 h 1262083"/>
                <a:gd name="connsiteX535" fmla="*/ 987760 w 1964529"/>
                <a:gd name="connsiteY535" fmla="*/ 1092990 h 1262083"/>
                <a:gd name="connsiteX536" fmla="*/ 978976 w 1964529"/>
                <a:gd name="connsiteY536" fmla="*/ 1091685 h 1262083"/>
                <a:gd name="connsiteX537" fmla="*/ 976289 w 1964529"/>
                <a:gd name="connsiteY537" fmla="*/ 1095524 h 1262083"/>
                <a:gd name="connsiteX538" fmla="*/ 940201 w 1964529"/>
                <a:gd name="connsiteY538" fmla="*/ 1110273 h 1262083"/>
                <a:gd name="connsiteX539" fmla="*/ 937966 w 1964529"/>
                <a:gd name="connsiteY539" fmla="*/ 1109833 h 1262083"/>
                <a:gd name="connsiteX540" fmla="*/ 941616 w 1964529"/>
                <a:gd name="connsiteY540" fmla="*/ 1121782 h 1262083"/>
                <a:gd name="connsiteX541" fmla="*/ 938431 w 1964529"/>
                <a:gd name="connsiteY541" fmla="*/ 1137559 h 1262083"/>
                <a:gd name="connsiteX542" fmla="*/ 932409 w 1964529"/>
                <a:gd name="connsiteY542" fmla="*/ 1146490 h 1262083"/>
                <a:gd name="connsiteX543" fmla="*/ 934694 w 1964529"/>
                <a:gd name="connsiteY543" fmla="*/ 1149005 h 1262083"/>
                <a:gd name="connsiteX544" fmla="*/ 941616 w 1964529"/>
                <a:gd name="connsiteY544" fmla="*/ 1171667 h 1262083"/>
                <a:gd name="connsiteX545" fmla="*/ 916861 w 1964529"/>
                <a:gd name="connsiteY545" fmla="*/ 1209013 h 1262083"/>
                <a:gd name="connsiteX546" fmla="*/ 904472 w 1964529"/>
                <a:gd name="connsiteY546" fmla="*/ 1211514 h 1262083"/>
                <a:gd name="connsiteX547" fmla="*/ 901952 w 1964529"/>
                <a:gd name="connsiteY547" fmla="*/ 1220700 h 1262083"/>
                <a:gd name="connsiteX548" fmla="*/ 851198 w 1964529"/>
                <a:gd name="connsiteY548" fmla="*/ 1245455 h 1262083"/>
                <a:gd name="connsiteX549" fmla="*/ 838009 w 1964529"/>
                <a:gd name="connsiteY549" fmla="*/ 1243495 h 1262083"/>
                <a:gd name="connsiteX550" fmla="*/ 835322 w 1964529"/>
                <a:gd name="connsiteY550" fmla="*/ 1247334 h 1262083"/>
                <a:gd name="connsiteX551" fmla="*/ 799234 w 1964529"/>
                <a:gd name="connsiteY551" fmla="*/ 1262083 h 1262083"/>
                <a:gd name="connsiteX552" fmla="*/ 763146 w 1964529"/>
                <a:gd name="connsiteY552" fmla="*/ 1247334 h 1262083"/>
                <a:gd name="connsiteX553" fmla="*/ 759871 w 1964529"/>
                <a:gd name="connsiteY553" fmla="*/ 1242657 h 1262083"/>
                <a:gd name="connsiteX554" fmla="*/ 741034 w 1964529"/>
                <a:gd name="connsiteY554" fmla="*/ 1245455 h 1262083"/>
                <a:gd name="connsiteX555" fmla="*/ 690280 w 1964529"/>
                <a:gd name="connsiteY555" fmla="*/ 1220700 h 1262083"/>
                <a:gd name="connsiteX556" fmla="*/ 688364 w 1964529"/>
                <a:gd name="connsiteY556" fmla="*/ 1213715 h 1262083"/>
                <a:gd name="connsiteX557" fmla="*/ 675371 w 1964529"/>
                <a:gd name="connsiteY557" fmla="*/ 1211092 h 1262083"/>
                <a:gd name="connsiteX558" fmla="*/ 650616 w 1964529"/>
                <a:gd name="connsiteY558" fmla="*/ 1173745 h 1262083"/>
                <a:gd name="connsiteX559" fmla="*/ 662487 w 1964529"/>
                <a:gd name="connsiteY559" fmla="*/ 1145085 h 1262083"/>
                <a:gd name="connsiteX560" fmla="*/ 665262 w 1964529"/>
                <a:gd name="connsiteY560" fmla="*/ 1143214 h 1262083"/>
                <a:gd name="connsiteX561" fmla="*/ 660753 w 1964529"/>
                <a:gd name="connsiteY561" fmla="*/ 1133834 h 1262083"/>
                <a:gd name="connsiteX562" fmla="*/ 658930 w 1964529"/>
                <a:gd name="connsiteY562" fmla="*/ 1121782 h 1262083"/>
                <a:gd name="connsiteX563" fmla="*/ 664224 w 1964529"/>
                <a:gd name="connsiteY563" fmla="*/ 1104452 h 1262083"/>
                <a:gd name="connsiteX564" fmla="*/ 651095 w 1964529"/>
                <a:gd name="connsiteY564" fmla="*/ 1095524 h 1262083"/>
                <a:gd name="connsiteX565" fmla="*/ 647820 w 1964529"/>
                <a:gd name="connsiteY565" fmla="*/ 1090847 h 1262083"/>
                <a:gd name="connsiteX566" fmla="*/ 628983 w 1964529"/>
                <a:gd name="connsiteY566" fmla="*/ 1093645 h 1262083"/>
                <a:gd name="connsiteX567" fmla="*/ 608427 w 1964529"/>
                <a:gd name="connsiteY567" fmla="*/ 1089024 h 1262083"/>
                <a:gd name="connsiteX568" fmla="*/ 612693 w 1964529"/>
                <a:gd name="connsiteY568" fmla="*/ 1102991 h 1262083"/>
                <a:gd name="connsiteX569" fmla="*/ 587938 w 1964529"/>
                <a:gd name="connsiteY569" fmla="*/ 1140337 h 1262083"/>
                <a:gd name="connsiteX570" fmla="*/ 575549 w 1964529"/>
                <a:gd name="connsiteY570" fmla="*/ 1142838 h 1262083"/>
                <a:gd name="connsiteX571" fmla="*/ 573029 w 1964529"/>
                <a:gd name="connsiteY571" fmla="*/ 1152024 h 1262083"/>
                <a:gd name="connsiteX572" fmla="*/ 522275 w 1964529"/>
                <a:gd name="connsiteY572" fmla="*/ 1176779 h 1262083"/>
                <a:gd name="connsiteX573" fmla="*/ 509086 w 1964529"/>
                <a:gd name="connsiteY573" fmla="*/ 1174819 h 1262083"/>
                <a:gd name="connsiteX574" fmla="*/ 506399 w 1964529"/>
                <a:gd name="connsiteY574" fmla="*/ 1178658 h 1262083"/>
                <a:gd name="connsiteX575" fmla="*/ 470311 w 1964529"/>
                <a:gd name="connsiteY575" fmla="*/ 1193407 h 1262083"/>
                <a:gd name="connsiteX576" fmla="*/ 434223 w 1964529"/>
                <a:gd name="connsiteY576" fmla="*/ 1178658 h 1262083"/>
                <a:gd name="connsiteX577" fmla="*/ 430948 w 1964529"/>
                <a:gd name="connsiteY577" fmla="*/ 1173981 h 1262083"/>
                <a:gd name="connsiteX578" fmla="*/ 412111 w 1964529"/>
                <a:gd name="connsiteY578" fmla="*/ 1176779 h 1262083"/>
                <a:gd name="connsiteX579" fmla="*/ 361357 w 1964529"/>
                <a:gd name="connsiteY579" fmla="*/ 1152024 h 1262083"/>
                <a:gd name="connsiteX580" fmla="*/ 359441 w 1964529"/>
                <a:gd name="connsiteY580" fmla="*/ 1145039 h 1262083"/>
                <a:gd name="connsiteX581" fmla="*/ 346448 w 1964529"/>
                <a:gd name="connsiteY581" fmla="*/ 1142416 h 1262083"/>
                <a:gd name="connsiteX582" fmla="*/ 321693 w 1964529"/>
                <a:gd name="connsiteY582" fmla="*/ 1105069 h 1262083"/>
                <a:gd name="connsiteX583" fmla="*/ 333564 w 1964529"/>
                <a:gd name="connsiteY583" fmla="*/ 1076409 h 1262083"/>
                <a:gd name="connsiteX584" fmla="*/ 336339 w 1964529"/>
                <a:gd name="connsiteY584" fmla="*/ 1074538 h 1262083"/>
                <a:gd name="connsiteX585" fmla="*/ 331830 w 1964529"/>
                <a:gd name="connsiteY585" fmla="*/ 1065158 h 1262083"/>
                <a:gd name="connsiteX586" fmla="*/ 330007 w 1964529"/>
                <a:gd name="connsiteY586" fmla="*/ 1053106 h 1262083"/>
                <a:gd name="connsiteX587" fmla="*/ 331877 w 1964529"/>
                <a:gd name="connsiteY587" fmla="*/ 1046984 h 1262083"/>
                <a:gd name="connsiteX588" fmla="*/ 321605 w 1964529"/>
                <a:gd name="connsiteY588" fmla="*/ 1051182 h 1262083"/>
                <a:gd name="connsiteX589" fmla="*/ 290984 w 1964529"/>
                <a:gd name="connsiteY589" fmla="*/ 1038667 h 1262083"/>
                <a:gd name="connsiteX590" fmla="*/ 288657 w 1964529"/>
                <a:gd name="connsiteY590" fmla="*/ 1035343 h 1262083"/>
                <a:gd name="connsiteX591" fmla="*/ 287815 w 1964529"/>
                <a:gd name="connsiteY591" fmla="*/ 1039514 h 1262083"/>
                <a:gd name="connsiteX592" fmla="*/ 281793 w 1964529"/>
                <a:gd name="connsiteY592" fmla="*/ 1048445 h 1262083"/>
                <a:gd name="connsiteX593" fmla="*/ 284078 w 1964529"/>
                <a:gd name="connsiteY593" fmla="*/ 1050960 h 1262083"/>
                <a:gd name="connsiteX594" fmla="*/ 291000 w 1964529"/>
                <a:gd name="connsiteY594" fmla="*/ 1073622 h 1262083"/>
                <a:gd name="connsiteX595" fmla="*/ 266245 w 1964529"/>
                <a:gd name="connsiteY595" fmla="*/ 1110968 h 1262083"/>
                <a:gd name="connsiteX596" fmla="*/ 253856 w 1964529"/>
                <a:gd name="connsiteY596" fmla="*/ 1113469 h 1262083"/>
                <a:gd name="connsiteX597" fmla="*/ 251336 w 1964529"/>
                <a:gd name="connsiteY597" fmla="*/ 1122655 h 1262083"/>
                <a:gd name="connsiteX598" fmla="*/ 200582 w 1964529"/>
                <a:gd name="connsiteY598" fmla="*/ 1147410 h 1262083"/>
                <a:gd name="connsiteX599" fmla="*/ 187393 w 1964529"/>
                <a:gd name="connsiteY599" fmla="*/ 1145450 h 1262083"/>
                <a:gd name="connsiteX600" fmla="*/ 184706 w 1964529"/>
                <a:gd name="connsiteY600" fmla="*/ 1149289 h 1262083"/>
                <a:gd name="connsiteX601" fmla="*/ 148618 w 1964529"/>
                <a:gd name="connsiteY601" fmla="*/ 1164038 h 1262083"/>
                <a:gd name="connsiteX602" fmla="*/ 112530 w 1964529"/>
                <a:gd name="connsiteY602" fmla="*/ 1149289 h 1262083"/>
                <a:gd name="connsiteX603" fmla="*/ 109255 w 1964529"/>
                <a:gd name="connsiteY603" fmla="*/ 1144612 h 1262083"/>
                <a:gd name="connsiteX604" fmla="*/ 90418 w 1964529"/>
                <a:gd name="connsiteY604" fmla="*/ 1147410 h 1262083"/>
                <a:gd name="connsiteX605" fmla="*/ 39664 w 1964529"/>
                <a:gd name="connsiteY605" fmla="*/ 1122655 h 1262083"/>
                <a:gd name="connsiteX606" fmla="*/ 37748 w 1964529"/>
                <a:gd name="connsiteY606" fmla="*/ 1115670 h 1262083"/>
                <a:gd name="connsiteX607" fmla="*/ 24755 w 1964529"/>
                <a:gd name="connsiteY607" fmla="*/ 1113047 h 1262083"/>
                <a:gd name="connsiteX608" fmla="*/ 0 w 1964529"/>
                <a:gd name="connsiteY608" fmla="*/ 1075700 h 1262083"/>
                <a:gd name="connsiteX609" fmla="*/ 11871 w 1964529"/>
                <a:gd name="connsiteY609" fmla="*/ 1047040 h 1262083"/>
                <a:gd name="connsiteX610" fmla="*/ 14646 w 1964529"/>
                <a:gd name="connsiteY610" fmla="*/ 1045169 h 1262083"/>
                <a:gd name="connsiteX611" fmla="*/ 10137 w 1964529"/>
                <a:gd name="connsiteY611" fmla="*/ 1035789 h 1262083"/>
                <a:gd name="connsiteX612" fmla="*/ 8315 w 1964529"/>
                <a:gd name="connsiteY612" fmla="*/ 1023737 h 1262083"/>
                <a:gd name="connsiteX613" fmla="*/ 33069 w 1964529"/>
                <a:gd name="connsiteY613" fmla="*/ 986390 h 1262083"/>
                <a:gd name="connsiteX614" fmla="*/ 44855 w 1964529"/>
                <a:gd name="connsiteY614" fmla="*/ 984011 h 1262083"/>
                <a:gd name="connsiteX615" fmla="*/ 47979 w 1964529"/>
                <a:gd name="connsiteY615" fmla="*/ 972624 h 1262083"/>
                <a:gd name="connsiteX616" fmla="*/ 98732 w 1964529"/>
                <a:gd name="connsiteY616" fmla="*/ 947870 h 1262083"/>
                <a:gd name="connsiteX617" fmla="*/ 107590 w 1964529"/>
                <a:gd name="connsiteY617" fmla="*/ 949186 h 1262083"/>
                <a:gd name="connsiteX618" fmla="*/ 114210 w 1964529"/>
                <a:gd name="connsiteY618" fmla="*/ 940676 h 1262083"/>
                <a:gd name="connsiteX619" fmla="*/ 107812 w 1964529"/>
                <a:gd name="connsiteY619" fmla="*/ 941627 h 1262083"/>
                <a:gd name="connsiteX620" fmla="*/ 50381 w 1964529"/>
                <a:gd name="connsiteY620" fmla="*/ 913615 h 1262083"/>
                <a:gd name="connsiteX621" fmla="*/ 48213 w 1964529"/>
                <a:gd name="connsiteY621" fmla="*/ 905711 h 1262083"/>
                <a:gd name="connsiteX622" fmla="*/ 33511 w 1964529"/>
                <a:gd name="connsiteY622" fmla="*/ 902743 h 1262083"/>
                <a:gd name="connsiteX623" fmla="*/ 5499 w 1964529"/>
                <a:gd name="connsiteY623" fmla="*/ 860483 h 1262083"/>
                <a:gd name="connsiteX624" fmla="*/ 18932 w 1964529"/>
                <a:gd name="connsiteY624" fmla="*/ 828053 h 1262083"/>
                <a:gd name="connsiteX625" fmla="*/ 22072 w 1964529"/>
                <a:gd name="connsiteY625" fmla="*/ 825936 h 1262083"/>
                <a:gd name="connsiteX626" fmla="*/ 16969 w 1964529"/>
                <a:gd name="connsiteY626" fmla="*/ 815323 h 1262083"/>
                <a:gd name="connsiteX627" fmla="*/ 14907 w 1964529"/>
                <a:gd name="connsiteY627" fmla="*/ 801684 h 1262083"/>
                <a:gd name="connsiteX628" fmla="*/ 42919 w 1964529"/>
                <a:gd name="connsiteY628" fmla="*/ 759425 h 1262083"/>
                <a:gd name="connsiteX629" fmla="*/ 56254 w 1964529"/>
                <a:gd name="connsiteY629" fmla="*/ 756733 h 1262083"/>
                <a:gd name="connsiteX630" fmla="*/ 59789 w 1964529"/>
                <a:gd name="connsiteY630" fmla="*/ 743848 h 1262083"/>
                <a:gd name="connsiteX631" fmla="*/ 117220 w 1964529"/>
                <a:gd name="connsiteY631" fmla="*/ 715838 h 1262083"/>
                <a:gd name="connsiteX632" fmla="*/ 127242 w 1964529"/>
                <a:gd name="connsiteY632" fmla="*/ 717326 h 1262083"/>
                <a:gd name="connsiteX633" fmla="*/ 129782 w 1964529"/>
                <a:gd name="connsiteY633" fmla="*/ 714062 h 1262083"/>
                <a:gd name="connsiteX634" fmla="*/ 126413 w 1964529"/>
                <a:gd name="connsiteY634" fmla="*/ 711052 h 1262083"/>
                <a:gd name="connsiteX635" fmla="*/ 124497 w 1964529"/>
                <a:gd name="connsiteY635" fmla="*/ 704066 h 1262083"/>
                <a:gd name="connsiteX636" fmla="*/ 111504 w 1964529"/>
                <a:gd name="connsiteY636" fmla="*/ 701443 h 1262083"/>
                <a:gd name="connsiteX637" fmla="*/ 86749 w 1964529"/>
                <a:gd name="connsiteY637" fmla="*/ 664097 h 1262083"/>
                <a:gd name="connsiteX638" fmla="*/ 98620 w 1964529"/>
                <a:gd name="connsiteY638" fmla="*/ 635437 h 1262083"/>
                <a:gd name="connsiteX639" fmla="*/ 101395 w 1964529"/>
                <a:gd name="connsiteY639" fmla="*/ 633566 h 1262083"/>
                <a:gd name="connsiteX640" fmla="*/ 96886 w 1964529"/>
                <a:gd name="connsiteY640" fmla="*/ 624186 h 1262083"/>
                <a:gd name="connsiteX641" fmla="*/ 95063 w 1964529"/>
                <a:gd name="connsiteY641" fmla="*/ 612133 h 1262083"/>
                <a:gd name="connsiteX642" fmla="*/ 119818 w 1964529"/>
                <a:gd name="connsiteY642" fmla="*/ 574786 h 1262083"/>
                <a:gd name="connsiteX643" fmla="*/ 131604 w 1964529"/>
                <a:gd name="connsiteY643" fmla="*/ 572407 h 1262083"/>
                <a:gd name="connsiteX644" fmla="*/ 134728 w 1964529"/>
                <a:gd name="connsiteY644" fmla="*/ 561021 h 1262083"/>
                <a:gd name="connsiteX645" fmla="*/ 185481 w 1964529"/>
                <a:gd name="connsiteY645" fmla="*/ 536266 h 1262083"/>
                <a:gd name="connsiteX646" fmla="*/ 194339 w 1964529"/>
                <a:gd name="connsiteY646" fmla="*/ 537582 h 1262083"/>
                <a:gd name="connsiteX647" fmla="*/ 202297 w 1964529"/>
                <a:gd name="connsiteY647" fmla="*/ 527352 h 1262083"/>
                <a:gd name="connsiteX648" fmla="*/ 235367 w 1964529"/>
                <a:gd name="connsiteY648" fmla="*/ 515481 h 1262083"/>
                <a:gd name="connsiteX649" fmla="*/ 268437 w 1964529"/>
                <a:gd name="connsiteY649" fmla="*/ 527352 h 1262083"/>
                <a:gd name="connsiteX650" fmla="*/ 276610 w 1964529"/>
                <a:gd name="connsiteY650" fmla="*/ 537859 h 1262083"/>
                <a:gd name="connsiteX651" fmla="*/ 287331 w 1964529"/>
                <a:gd name="connsiteY651" fmla="*/ 536266 h 1262083"/>
                <a:gd name="connsiteX652" fmla="*/ 318128 w 1964529"/>
                <a:gd name="connsiteY652" fmla="*/ 543189 h 1262083"/>
                <a:gd name="connsiteX653" fmla="*/ 334701 w 1964529"/>
                <a:gd name="connsiteY653" fmla="*/ 557997 h 1262083"/>
                <a:gd name="connsiteX654" fmla="*/ 340545 w 1964529"/>
                <a:gd name="connsiteY654" fmla="*/ 538867 h 1262083"/>
                <a:gd name="connsiteX655" fmla="*/ 358377 w 1964529"/>
                <a:gd name="connsiteY655" fmla="*/ 524182 h 1262083"/>
                <a:gd name="connsiteX656" fmla="*/ 370163 w 1964529"/>
                <a:gd name="connsiteY656" fmla="*/ 521803 h 1262083"/>
                <a:gd name="connsiteX657" fmla="*/ 373287 w 1964529"/>
                <a:gd name="connsiteY657" fmla="*/ 510417 h 1262083"/>
                <a:gd name="connsiteX658" fmla="*/ 392466 w 1964529"/>
                <a:gd name="connsiteY658" fmla="*/ 493279 h 1262083"/>
                <a:gd name="connsiteX659" fmla="*/ 363242 w 1964529"/>
                <a:gd name="connsiteY659" fmla="*/ 486710 h 1262083"/>
                <a:gd name="connsiteX660" fmla="*/ 343285 w 1964529"/>
                <a:gd name="connsiteY660" fmla="*/ 468878 h 1262083"/>
                <a:gd name="connsiteX661" fmla="*/ 341369 w 1964529"/>
                <a:gd name="connsiteY661" fmla="*/ 461892 h 1262083"/>
                <a:gd name="connsiteX662" fmla="*/ 328376 w 1964529"/>
                <a:gd name="connsiteY662" fmla="*/ 459269 h 1262083"/>
                <a:gd name="connsiteX663" fmla="*/ 303621 w 1964529"/>
                <a:gd name="connsiteY663" fmla="*/ 421923 h 1262083"/>
                <a:gd name="connsiteX664" fmla="*/ 315492 w 1964529"/>
                <a:gd name="connsiteY664" fmla="*/ 393263 h 1262083"/>
                <a:gd name="connsiteX665" fmla="*/ 318267 w 1964529"/>
                <a:gd name="connsiteY665" fmla="*/ 391392 h 1262083"/>
                <a:gd name="connsiteX666" fmla="*/ 313758 w 1964529"/>
                <a:gd name="connsiteY666" fmla="*/ 382012 h 1262083"/>
                <a:gd name="connsiteX667" fmla="*/ 311935 w 1964529"/>
                <a:gd name="connsiteY667" fmla="*/ 369959 h 1262083"/>
                <a:gd name="connsiteX668" fmla="*/ 336690 w 1964529"/>
                <a:gd name="connsiteY668" fmla="*/ 332612 h 1262083"/>
                <a:gd name="connsiteX669" fmla="*/ 348476 w 1964529"/>
                <a:gd name="connsiteY669" fmla="*/ 330233 h 1262083"/>
                <a:gd name="connsiteX670" fmla="*/ 351600 w 1964529"/>
                <a:gd name="connsiteY670" fmla="*/ 318847 h 1262083"/>
                <a:gd name="connsiteX671" fmla="*/ 402353 w 1964529"/>
                <a:gd name="connsiteY671" fmla="*/ 294092 h 1262083"/>
                <a:gd name="connsiteX672" fmla="*/ 411211 w 1964529"/>
                <a:gd name="connsiteY672" fmla="*/ 295408 h 1262083"/>
                <a:gd name="connsiteX673" fmla="*/ 419169 w 1964529"/>
                <a:gd name="connsiteY673" fmla="*/ 285178 h 1262083"/>
                <a:gd name="connsiteX674" fmla="*/ 452239 w 1964529"/>
                <a:gd name="connsiteY674" fmla="*/ 273307 h 1262083"/>
                <a:gd name="connsiteX675" fmla="*/ 485309 w 1964529"/>
                <a:gd name="connsiteY675" fmla="*/ 285178 h 1262083"/>
                <a:gd name="connsiteX676" fmla="*/ 493482 w 1964529"/>
                <a:gd name="connsiteY676" fmla="*/ 295685 h 1262083"/>
                <a:gd name="connsiteX677" fmla="*/ 504203 w 1964529"/>
                <a:gd name="connsiteY677" fmla="*/ 294092 h 1262083"/>
                <a:gd name="connsiteX678" fmla="*/ 554957 w 1964529"/>
                <a:gd name="connsiteY678" fmla="*/ 318847 h 1262083"/>
                <a:gd name="connsiteX679" fmla="*/ 558081 w 1964529"/>
                <a:gd name="connsiteY679" fmla="*/ 330233 h 1262083"/>
                <a:gd name="connsiteX680" fmla="*/ 569866 w 1964529"/>
                <a:gd name="connsiteY680" fmla="*/ 332612 h 1262083"/>
                <a:gd name="connsiteX681" fmla="*/ 594621 w 1964529"/>
                <a:gd name="connsiteY681" fmla="*/ 369959 h 1262083"/>
                <a:gd name="connsiteX682" fmla="*/ 591436 w 1964529"/>
                <a:gd name="connsiteY682" fmla="*/ 385736 h 1262083"/>
                <a:gd name="connsiteX683" fmla="*/ 585414 w 1964529"/>
                <a:gd name="connsiteY683" fmla="*/ 394668 h 1262083"/>
                <a:gd name="connsiteX684" fmla="*/ 587699 w 1964529"/>
                <a:gd name="connsiteY684" fmla="*/ 397183 h 1262083"/>
                <a:gd name="connsiteX685" fmla="*/ 594621 w 1964529"/>
                <a:gd name="connsiteY685" fmla="*/ 419844 h 1262083"/>
                <a:gd name="connsiteX686" fmla="*/ 587969 w 1964529"/>
                <a:gd name="connsiteY686" fmla="*/ 441623 h 1262083"/>
                <a:gd name="connsiteX687" fmla="*/ 595657 w 1964529"/>
                <a:gd name="connsiteY687" fmla="*/ 434753 h 1262083"/>
                <a:gd name="connsiteX688" fmla="*/ 626454 w 1964529"/>
                <a:gd name="connsiteY688" fmla="*/ 427830 h 1262083"/>
                <a:gd name="connsiteX689" fmla="*/ 635312 w 1964529"/>
                <a:gd name="connsiteY689" fmla="*/ 429146 h 1262083"/>
                <a:gd name="connsiteX690" fmla="*/ 643270 w 1964529"/>
                <a:gd name="connsiteY690" fmla="*/ 418916 h 1262083"/>
                <a:gd name="connsiteX691" fmla="*/ 650092 w 1964529"/>
                <a:gd name="connsiteY691" fmla="*/ 416467 h 1262083"/>
                <a:gd name="connsiteX692" fmla="*/ 647060 w 1964529"/>
                <a:gd name="connsiteY692" fmla="*/ 406541 h 1262083"/>
                <a:gd name="connsiteX693" fmla="*/ 656808 w 1964529"/>
                <a:gd name="connsiteY693" fmla="*/ 383006 h 1262083"/>
                <a:gd name="connsiteX694" fmla="*/ 659087 w 1964529"/>
                <a:gd name="connsiteY694" fmla="*/ 381470 h 1262083"/>
                <a:gd name="connsiteX695" fmla="*/ 655384 w 1964529"/>
                <a:gd name="connsiteY695" fmla="*/ 373768 h 1262083"/>
                <a:gd name="connsiteX696" fmla="*/ 653887 w 1964529"/>
                <a:gd name="connsiteY696" fmla="*/ 363870 h 1262083"/>
                <a:gd name="connsiteX697" fmla="*/ 656735 w 1964529"/>
                <a:gd name="connsiteY697" fmla="*/ 354548 h 1262083"/>
                <a:gd name="connsiteX698" fmla="*/ 644947 w 1964529"/>
                <a:gd name="connsiteY698" fmla="*/ 349730 h 1262083"/>
                <a:gd name="connsiteX699" fmla="*/ 642258 w 1964529"/>
                <a:gd name="connsiteY699" fmla="*/ 345890 h 1262083"/>
                <a:gd name="connsiteX700" fmla="*/ 626790 w 1964529"/>
                <a:gd name="connsiteY700" fmla="*/ 348188 h 1262083"/>
                <a:gd name="connsiteX701" fmla="*/ 585114 w 1964529"/>
                <a:gd name="connsiteY701" fmla="*/ 327860 h 1262083"/>
                <a:gd name="connsiteX702" fmla="*/ 583540 w 1964529"/>
                <a:gd name="connsiteY702" fmla="*/ 322124 h 1262083"/>
                <a:gd name="connsiteX703" fmla="*/ 572871 w 1964529"/>
                <a:gd name="connsiteY703" fmla="*/ 319970 h 1262083"/>
                <a:gd name="connsiteX704" fmla="*/ 552544 w 1964529"/>
                <a:gd name="connsiteY704" fmla="*/ 289303 h 1262083"/>
                <a:gd name="connsiteX705" fmla="*/ 562292 w 1964529"/>
                <a:gd name="connsiteY705" fmla="*/ 265769 h 1262083"/>
                <a:gd name="connsiteX706" fmla="*/ 564570 w 1964529"/>
                <a:gd name="connsiteY706" fmla="*/ 264233 h 1262083"/>
                <a:gd name="connsiteX707" fmla="*/ 560868 w 1964529"/>
                <a:gd name="connsiteY707" fmla="*/ 256531 h 1262083"/>
                <a:gd name="connsiteX708" fmla="*/ 559371 w 1964529"/>
                <a:gd name="connsiteY708" fmla="*/ 246634 h 1262083"/>
                <a:gd name="connsiteX709" fmla="*/ 579699 w 1964529"/>
                <a:gd name="connsiteY709" fmla="*/ 215966 h 1262083"/>
                <a:gd name="connsiteX710" fmla="*/ 589376 w 1964529"/>
                <a:gd name="connsiteY710" fmla="*/ 214013 h 1262083"/>
                <a:gd name="connsiteX711" fmla="*/ 591941 w 1964529"/>
                <a:gd name="connsiteY711" fmla="*/ 204663 h 1262083"/>
                <a:gd name="connsiteX712" fmla="*/ 633617 w 1964529"/>
                <a:gd name="connsiteY712" fmla="*/ 184336 h 1262083"/>
                <a:gd name="connsiteX713" fmla="*/ 640890 w 1964529"/>
                <a:gd name="connsiteY713" fmla="*/ 185416 h 1262083"/>
                <a:gd name="connsiteX714" fmla="*/ 647425 w 1964529"/>
                <a:gd name="connsiteY714" fmla="*/ 177016 h 1262083"/>
                <a:gd name="connsiteX715" fmla="*/ 674580 w 1964529"/>
                <a:gd name="connsiteY715" fmla="*/ 167268 h 1262083"/>
                <a:gd name="connsiteX716" fmla="*/ 679648 w 1964529"/>
                <a:gd name="connsiteY716" fmla="*/ 169087 h 1262083"/>
                <a:gd name="connsiteX717" fmla="*/ 681522 w 1964529"/>
                <a:gd name="connsiteY717" fmla="*/ 164563 h 1262083"/>
                <a:gd name="connsiteX718" fmla="*/ 683800 w 1964529"/>
                <a:gd name="connsiteY718" fmla="*/ 163027 h 1262083"/>
                <a:gd name="connsiteX719" fmla="*/ 680098 w 1964529"/>
                <a:gd name="connsiteY719" fmla="*/ 155325 h 1262083"/>
                <a:gd name="connsiteX720" fmla="*/ 678601 w 1964529"/>
                <a:gd name="connsiteY720" fmla="*/ 145428 h 1262083"/>
                <a:gd name="connsiteX721" fmla="*/ 698929 w 1964529"/>
                <a:gd name="connsiteY721" fmla="*/ 114760 h 1262083"/>
                <a:gd name="connsiteX722" fmla="*/ 708606 w 1964529"/>
                <a:gd name="connsiteY722" fmla="*/ 112807 h 1262083"/>
                <a:gd name="connsiteX723" fmla="*/ 711171 w 1964529"/>
                <a:gd name="connsiteY723" fmla="*/ 103457 h 1262083"/>
                <a:gd name="connsiteX724" fmla="*/ 752847 w 1964529"/>
                <a:gd name="connsiteY724" fmla="*/ 83130 h 1262083"/>
                <a:gd name="connsiteX725" fmla="*/ 760120 w 1964529"/>
                <a:gd name="connsiteY725" fmla="*/ 84210 h 1262083"/>
                <a:gd name="connsiteX726" fmla="*/ 766655 w 1964529"/>
                <a:gd name="connsiteY726" fmla="*/ 75810 h 1262083"/>
                <a:gd name="connsiteX727" fmla="*/ 793810 w 1964529"/>
                <a:gd name="connsiteY727" fmla="*/ 66062 h 1262083"/>
                <a:gd name="connsiteX728" fmla="*/ 820965 w 1964529"/>
                <a:gd name="connsiteY728" fmla="*/ 75810 h 1262083"/>
                <a:gd name="connsiteX729" fmla="*/ 827677 w 1964529"/>
                <a:gd name="connsiteY729" fmla="*/ 84437 h 1262083"/>
                <a:gd name="connsiteX730" fmla="*/ 836480 w 1964529"/>
                <a:gd name="connsiteY730" fmla="*/ 83130 h 1262083"/>
                <a:gd name="connsiteX731" fmla="*/ 852947 w 1964529"/>
                <a:gd name="connsiteY731" fmla="*/ 86831 h 1262083"/>
                <a:gd name="connsiteX732" fmla="*/ 853982 w 1964529"/>
                <a:gd name="connsiteY732" fmla="*/ 84332 h 1262083"/>
                <a:gd name="connsiteX733" fmla="*/ 855932 w 1964529"/>
                <a:gd name="connsiteY733" fmla="*/ 83016 h 1262083"/>
                <a:gd name="connsiteX734" fmla="*/ 852762 w 1964529"/>
                <a:gd name="connsiteY734" fmla="*/ 76422 h 1262083"/>
                <a:gd name="connsiteX735" fmla="*/ 851481 w 1964529"/>
                <a:gd name="connsiteY735" fmla="*/ 67949 h 1262083"/>
                <a:gd name="connsiteX736" fmla="*/ 868885 w 1964529"/>
                <a:gd name="connsiteY736" fmla="*/ 41693 h 1262083"/>
                <a:gd name="connsiteX737" fmla="*/ 877170 w 1964529"/>
                <a:gd name="connsiteY737" fmla="*/ 40021 h 1262083"/>
                <a:gd name="connsiteX738" fmla="*/ 879366 w 1964529"/>
                <a:gd name="connsiteY738" fmla="*/ 32016 h 1262083"/>
                <a:gd name="connsiteX739" fmla="*/ 915047 w 1964529"/>
                <a:gd name="connsiteY739" fmla="*/ 14613 h 1262083"/>
                <a:gd name="connsiteX740" fmla="*/ 921274 w 1964529"/>
                <a:gd name="connsiteY740" fmla="*/ 15538 h 1262083"/>
                <a:gd name="connsiteX741" fmla="*/ 926869 w 1964529"/>
                <a:gd name="connsiteY741" fmla="*/ 8346 h 1262083"/>
                <a:gd name="connsiteX742" fmla="*/ 950118 w 1964529"/>
                <a:gd name="connsiteY742" fmla="*/ 0 h 126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</a:cxnLst>
              <a:rect l="l" t="t" r="r" b="b"/>
              <a:pathLst>
                <a:path w="1964529" h="1262083">
                  <a:moveTo>
                    <a:pt x="1079540" y="1029820"/>
                  </a:moveTo>
                  <a:lnTo>
                    <a:pt x="1075661" y="1042518"/>
                  </a:lnTo>
                  <a:lnTo>
                    <a:pt x="1070356" y="1046887"/>
                  </a:lnTo>
                  <a:lnTo>
                    <a:pt x="1072670" y="1047231"/>
                  </a:lnTo>
                  <a:lnTo>
                    <a:pt x="1080628" y="1037001"/>
                  </a:lnTo>
                  <a:lnTo>
                    <a:pt x="1081624" y="1036643"/>
                  </a:lnTo>
                  <a:close/>
                  <a:moveTo>
                    <a:pt x="207170" y="948740"/>
                  </a:moveTo>
                  <a:lnTo>
                    <a:pt x="206495" y="949199"/>
                  </a:lnTo>
                  <a:lnTo>
                    <a:pt x="207499" y="949424"/>
                  </a:lnTo>
                  <a:close/>
                  <a:moveTo>
                    <a:pt x="1540709" y="948275"/>
                  </a:moveTo>
                  <a:lnTo>
                    <a:pt x="1531332" y="955996"/>
                  </a:lnTo>
                  <a:lnTo>
                    <a:pt x="1518943" y="958497"/>
                  </a:lnTo>
                  <a:lnTo>
                    <a:pt x="1518768" y="959135"/>
                  </a:lnTo>
                  <a:lnTo>
                    <a:pt x="1534070" y="964629"/>
                  </a:lnTo>
                  <a:lnTo>
                    <a:pt x="1539339" y="951909"/>
                  </a:lnTo>
                  <a:lnTo>
                    <a:pt x="1541693" y="950322"/>
                  </a:lnTo>
                  <a:close/>
                  <a:moveTo>
                    <a:pt x="837970" y="924662"/>
                  </a:moveTo>
                  <a:lnTo>
                    <a:pt x="825896" y="927376"/>
                  </a:lnTo>
                  <a:lnTo>
                    <a:pt x="812707" y="925416"/>
                  </a:lnTo>
                  <a:lnTo>
                    <a:pt x="810020" y="929255"/>
                  </a:lnTo>
                  <a:lnTo>
                    <a:pt x="804925" y="932720"/>
                  </a:lnTo>
                  <a:lnTo>
                    <a:pt x="814731" y="940795"/>
                  </a:lnTo>
                  <a:lnTo>
                    <a:pt x="824652" y="932625"/>
                  </a:lnTo>
                  <a:lnTo>
                    <a:pt x="836438" y="930246"/>
                  </a:lnTo>
                  <a:close/>
                  <a:moveTo>
                    <a:pt x="1074335" y="924577"/>
                  </a:moveTo>
                  <a:lnTo>
                    <a:pt x="1055498" y="927376"/>
                  </a:lnTo>
                  <a:lnTo>
                    <a:pt x="1044582" y="924922"/>
                  </a:lnTo>
                  <a:lnTo>
                    <a:pt x="1046043" y="930246"/>
                  </a:lnTo>
                  <a:lnTo>
                    <a:pt x="1057828" y="932625"/>
                  </a:lnTo>
                  <a:cubicBezTo>
                    <a:pt x="1072376" y="938778"/>
                    <a:pt x="1082583" y="953183"/>
                    <a:pt x="1082583" y="969972"/>
                  </a:cubicBezTo>
                  <a:cubicBezTo>
                    <a:pt x="1082583" y="975568"/>
                    <a:pt x="1081449" y="980899"/>
                    <a:pt x="1079398" y="985749"/>
                  </a:cubicBezTo>
                  <a:lnTo>
                    <a:pt x="1073376" y="994680"/>
                  </a:lnTo>
                  <a:lnTo>
                    <a:pt x="1075661" y="997195"/>
                  </a:lnTo>
                  <a:lnTo>
                    <a:pt x="1080635" y="1013477"/>
                  </a:lnTo>
                  <a:lnTo>
                    <a:pt x="1089003" y="993275"/>
                  </a:lnTo>
                  <a:lnTo>
                    <a:pt x="1091777" y="991404"/>
                  </a:lnTo>
                  <a:lnTo>
                    <a:pt x="1087268" y="982024"/>
                  </a:lnTo>
                  <a:cubicBezTo>
                    <a:pt x="1086083" y="978217"/>
                    <a:pt x="1085445" y="974169"/>
                    <a:pt x="1085445" y="969972"/>
                  </a:cubicBezTo>
                  <a:cubicBezTo>
                    <a:pt x="1085445" y="961577"/>
                    <a:pt x="1087997" y="953779"/>
                    <a:pt x="1092368" y="947310"/>
                  </a:cubicBezTo>
                  <a:lnTo>
                    <a:pt x="1099726" y="941250"/>
                  </a:lnTo>
                  <a:lnTo>
                    <a:pt x="1093422" y="940008"/>
                  </a:lnTo>
                  <a:cubicBezTo>
                    <a:pt x="1087288" y="937446"/>
                    <a:pt x="1081899" y="933759"/>
                    <a:pt x="1077610" y="929255"/>
                  </a:cubicBezTo>
                  <a:close/>
                  <a:moveTo>
                    <a:pt x="641233" y="885736"/>
                  </a:moveTo>
                  <a:lnTo>
                    <a:pt x="636017" y="893473"/>
                  </a:lnTo>
                  <a:lnTo>
                    <a:pt x="636710" y="894236"/>
                  </a:lnTo>
                  <a:lnTo>
                    <a:pt x="637297" y="894104"/>
                  </a:lnTo>
                  <a:lnTo>
                    <a:pt x="646155" y="895420"/>
                  </a:lnTo>
                  <a:lnTo>
                    <a:pt x="648825" y="891988"/>
                  </a:lnTo>
                  <a:close/>
                  <a:moveTo>
                    <a:pt x="350020" y="842653"/>
                  </a:moveTo>
                  <a:lnTo>
                    <a:pt x="334551" y="844951"/>
                  </a:lnTo>
                  <a:lnTo>
                    <a:pt x="330475" y="844035"/>
                  </a:lnTo>
                  <a:lnTo>
                    <a:pt x="333657" y="854453"/>
                  </a:lnTo>
                  <a:lnTo>
                    <a:pt x="349664" y="860199"/>
                  </a:lnTo>
                  <a:lnTo>
                    <a:pt x="356599" y="869113"/>
                  </a:lnTo>
                  <a:lnTo>
                    <a:pt x="362709" y="868206"/>
                  </a:lnTo>
                  <a:lnTo>
                    <a:pt x="367495" y="852538"/>
                  </a:lnTo>
                  <a:lnTo>
                    <a:pt x="352708" y="846494"/>
                  </a:lnTo>
                  <a:close/>
                  <a:moveTo>
                    <a:pt x="1613676" y="809255"/>
                  </a:moveTo>
                  <a:lnTo>
                    <a:pt x="1606667" y="815027"/>
                  </a:lnTo>
                  <a:lnTo>
                    <a:pt x="1596493" y="817081"/>
                  </a:lnTo>
                  <a:lnTo>
                    <a:pt x="1594424" y="824624"/>
                  </a:lnTo>
                  <a:cubicBezTo>
                    <a:pt x="1587558" y="836569"/>
                    <a:pt x="1571483" y="844951"/>
                    <a:pt x="1552748" y="844951"/>
                  </a:cubicBezTo>
                  <a:lnTo>
                    <a:pt x="1546671" y="844048"/>
                  </a:lnTo>
                  <a:lnTo>
                    <a:pt x="1549165" y="846102"/>
                  </a:lnTo>
                  <a:cubicBezTo>
                    <a:pt x="1553535" y="852571"/>
                    <a:pt x="1556087" y="860370"/>
                    <a:pt x="1556087" y="868764"/>
                  </a:cubicBezTo>
                  <a:cubicBezTo>
                    <a:pt x="1556087" y="874360"/>
                    <a:pt x="1554953" y="879692"/>
                    <a:pt x="1552902" y="884541"/>
                  </a:cubicBezTo>
                  <a:lnTo>
                    <a:pt x="1546880" y="893473"/>
                  </a:lnTo>
                  <a:lnTo>
                    <a:pt x="1549165" y="895988"/>
                  </a:lnTo>
                  <a:lnTo>
                    <a:pt x="1551893" y="904920"/>
                  </a:lnTo>
                  <a:lnTo>
                    <a:pt x="1557325" y="900447"/>
                  </a:lnTo>
                  <a:lnTo>
                    <a:pt x="1567325" y="898428"/>
                  </a:lnTo>
                  <a:lnTo>
                    <a:pt x="1569976" y="888767"/>
                  </a:lnTo>
                  <a:cubicBezTo>
                    <a:pt x="1573523" y="882595"/>
                    <a:pt x="1579449" y="877344"/>
                    <a:pt x="1586909" y="873636"/>
                  </a:cubicBezTo>
                  <a:lnTo>
                    <a:pt x="1605841" y="869380"/>
                  </a:lnTo>
                  <a:lnTo>
                    <a:pt x="1603123" y="860483"/>
                  </a:lnTo>
                  <a:cubicBezTo>
                    <a:pt x="1603123" y="847819"/>
                    <a:pt x="1608256" y="836352"/>
                    <a:pt x="1616556" y="828053"/>
                  </a:cubicBezTo>
                  <a:lnTo>
                    <a:pt x="1619696" y="825936"/>
                  </a:lnTo>
                  <a:lnTo>
                    <a:pt x="1614593" y="815323"/>
                  </a:lnTo>
                  <a:close/>
                  <a:moveTo>
                    <a:pt x="1321908" y="803800"/>
                  </a:moveTo>
                  <a:lnTo>
                    <a:pt x="1319586" y="807117"/>
                  </a:lnTo>
                  <a:cubicBezTo>
                    <a:pt x="1312175" y="814900"/>
                    <a:pt x="1300959" y="819861"/>
                    <a:pt x="1288405" y="819861"/>
                  </a:cubicBezTo>
                  <a:cubicBezTo>
                    <a:pt x="1275852" y="819861"/>
                    <a:pt x="1264635" y="814900"/>
                    <a:pt x="1257224" y="807117"/>
                  </a:cubicBezTo>
                  <a:lnTo>
                    <a:pt x="1255801" y="805084"/>
                  </a:lnTo>
                  <a:lnTo>
                    <a:pt x="1252895" y="819479"/>
                  </a:lnTo>
                  <a:lnTo>
                    <a:pt x="1246873" y="828411"/>
                  </a:lnTo>
                  <a:lnTo>
                    <a:pt x="1249158" y="830926"/>
                  </a:lnTo>
                  <a:cubicBezTo>
                    <a:pt x="1253528" y="837394"/>
                    <a:pt x="1256080" y="845193"/>
                    <a:pt x="1256080" y="853587"/>
                  </a:cubicBezTo>
                  <a:cubicBezTo>
                    <a:pt x="1256080" y="861982"/>
                    <a:pt x="1253528" y="869780"/>
                    <a:pt x="1249158" y="876249"/>
                  </a:cubicBezTo>
                  <a:lnTo>
                    <a:pt x="1244529" y="880061"/>
                  </a:lnTo>
                  <a:lnTo>
                    <a:pt x="1258819" y="885190"/>
                  </a:lnTo>
                  <a:lnTo>
                    <a:pt x="1266992" y="895697"/>
                  </a:lnTo>
                  <a:lnTo>
                    <a:pt x="1276010" y="894357"/>
                  </a:lnTo>
                  <a:lnTo>
                    <a:pt x="1276959" y="892068"/>
                  </a:lnTo>
                  <a:lnTo>
                    <a:pt x="1279733" y="890197"/>
                  </a:lnTo>
                  <a:lnTo>
                    <a:pt x="1275224" y="880817"/>
                  </a:lnTo>
                  <a:cubicBezTo>
                    <a:pt x="1274039" y="877009"/>
                    <a:pt x="1273401" y="872961"/>
                    <a:pt x="1273401" y="868764"/>
                  </a:cubicBezTo>
                  <a:cubicBezTo>
                    <a:pt x="1273401" y="851975"/>
                    <a:pt x="1283609" y="837570"/>
                    <a:pt x="1298156" y="831417"/>
                  </a:cubicBezTo>
                  <a:lnTo>
                    <a:pt x="1309942" y="829038"/>
                  </a:lnTo>
                  <a:lnTo>
                    <a:pt x="1313066" y="817652"/>
                  </a:lnTo>
                  <a:lnTo>
                    <a:pt x="1327618" y="804649"/>
                  </a:lnTo>
                  <a:close/>
                  <a:moveTo>
                    <a:pt x="624303" y="803800"/>
                  </a:moveTo>
                  <a:lnTo>
                    <a:pt x="621981" y="807117"/>
                  </a:lnTo>
                  <a:lnTo>
                    <a:pt x="602624" y="815028"/>
                  </a:lnTo>
                  <a:lnTo>
                    <a:pt x="605560" y="817652"/>
                  </a:lnTo>
                  <a:lnTo>
                    <a:pt x="608684" y="829038"/>
                  </a:lnTo>
                  <a:lnTo>
                    <a:pt x="620469" y="831417"/>
                  </a:lnTo>
                  <a:lnTo>
                    <a:pt x="631571" y="840560"/>
                  </a:lnTo>
                  <a:lnTo>
                    <a:pt x="637185" y="827006"/>
                  </a:lnTo>
                  <a:lnTo>
                    <a:pt x="639960" y="825135"/>
                  </a:lnTo>
                  <a:lnTo>
                    <a:pt x="635451" y="815755"/>
                  </a:lnTo>
                  <a:lnTo>
                    <a:pt x="633858" y="805220"/>
                  </a:lnTo>
                  <a:close/>
                  <a:moveTo>
                    <a:pt x="1394587" y="770260"/>
                  </a:moveTo>
                  <a:lnTo>
                    <a:pt x="1390038" y="774006"/>
                  </a:lnTo>
                  <a:lnTo>
                    <a:pt x="1379334" y="776167"/>
                  </a:lnTo>
                  <a:lnTo>
                    <a:pt x="1377156" y="784104"/>
                  </a:lnTo>
                  <a:lnTo>
                    <a:pt x="1366817" y="793343"/>
                  </a:lnTo>
                  <a:lnTo>
                    <a:pt x="1372677" y="794213"/>
                  </a:lnTo>
                  <a:lnTo>
                    <a:pt x="1380635" y="783983"/>
                  </a:lnTo>
                  <a:lnTo>
                    <a:pt x="1390347" y="780497"/>
                  </a:lnTo>
                  <a:close/>
                  <a:moveTo>
                    <a:pt x="1626266" y="747005"/>
                  </a:moveTo>
                  <a:lnTo>
                    <a:pt x="1624379" y="756352"/>
                  </a:lnTo>
                  <a:lnTo>
                    <a:pt x="1619434" y="763686"/>
                  </a:lnTo>
                  <a:lnTo>
                    <a:pt x="1621310" y="765751"/>
                  </a:lnTo>
                  <a:lnTo>
                    <a:pt x="1623631" y="773351"/>
                  </a:lnTo>
                  <a:lnTo>
                    <a:pt x="1640543" y="759425"/>
                  </a:lnTo>
                  <a:lnTo>
                    <a:pt x="1653878" y="756733"/>
                  </a:lnTo>
                  <a:lnTo>
                    <a:pt x="1655424" y="751099"/>
                  </a:lnTo>
                  <a:lnTo>
                    <a:pt x="1648649" y="752435"/>
                  </a:lnTo>
                  <a:cubicBezTo>
                    <a:pt x="1641384" y="752435"/>
                    <a:pt x="1634507" y="750999"/>
                    <a:pt x="1628373" y="748438"/>
                  </a:cubicBezTo>
                  <a:close/>
                  <a:moveTo>
                    <a:pt x="707879" y="717000"/>
                  </a:moveTo>
                  <a:lnTo>
                    <a:pt x="705867" y="719984"/>
                  </a:lnTo>
                  <a:lnTo>
                    <a:pt x="707841" y="722157"/>
                  </a:lnTo>
                  <a:lnTo>
                    <a:pt x="710505" y="730879"/>
                  </a:lnTo>
                  <a:lnTo>
                    <a:pt x="719031" y="728963"/>
                  </a:lnTo>
                  <a:lnTo>
                    <a:pt x="712824" y="723417"/>
                  </a:lnTo>
                  <a:lnTo>
                    <a:pt x="711251" y="717681"/>
                  </a:lnTo>
                  <a:close/>
                  <a:moveTo>
                    <a:pt x="465223" y="700115"/>
                  </a:moveTo>
                  <a:lnTo>
                    <a:pt x="466689" y="701425"/>
                  </a:lnTo>
                  <a:lnTo>
                    <a:pt x="469254" y="710775"/>
                  </a:lnTo>
                  <a:lnTo>
                    <a:pt x="472271" y="711384"/>
                  </a:lnTo>
                  <a:lnTo>
                    <a:pt x="471148" y="709049"/>
                  </a:lnTo>
                  <a:lnTo>
                    <a:pt x="469938" y="701045"/>
                  </a:lnTo>
                  <a:close/>
                  <a:moveTo>
                    <a:pt x="1445251" y="683243"/>
                  </a:moveTo>
                  <a:lnTo>
                    <a:pt x="1442564" y="687081"/>
                  </a:lnTo>
                  <a:cubicBezTo>
                    <a:pt x="1438275" y="691585"/>
                    <a:pt x="1432885" y="695273"/>
                    <a:pt x="1426752" y="697834"/>
                  </a:cubicBezTo>
                  <a:lnTo>
                    <a:pt x="1410960" y="700947"/>
                  </a:lnTo>
                  <a:lnTo>
                    <a:pt x="1408675" y="712266"/>
                  </a:lnTo>
                  <a:lnTo>
                    <a:pt x="1403472" y="719984"/>
                  </a:lnTo>
                  <a:lnTo>
                    <a:pt x="1404719" y="721356"/>
                  </a:lnTo>
                  <a:lnTo>
                    <a:pt x="1415195" y="712729"/>
                  </a:lnTo>
                  <a:lnTo>
                    <a:pt x="1424872" y="710775"/>
                  </a:lnTo>
                  <a:lnTo>
                    <a:pt x="1427438" y="701425"/>
                  </a:lnTo>
                  <a:cubicBezTo>
                    <a:pt x="1430871" y="695453"/>
                    <a:pt x="1436606" y="690371"/>
                    <a:pt x="1443825" y="686782"/>
                  </a:cubicBezTo>
                  <a:lnTo>
                    <a:pt x="1453872" y="684524"/>
                  </a:lnTo>
                  <a:close/>
                  <a:moveTo>
                    <a:pt x="434563" y="682404"/>
                  </a:moveTo>
                  <a:lnTo>
                    <a:pt x="432312" y="682739"/>
                  </a:lnTo>
                  <a:lnTo>
                    <a:pt x="435262" y="683402"/>
                  </a:lnTo>
                  <a:close/>
                  <a:moveTo>
                    <a:pt x="1477339" y="680955"/>
                  </a:moveTo>
                  <a:lnTo>
                    <a:pt x="1473683" y="681777"/>
                  </a:lnTo>
                  <a:lnTo>
                    <a:pt x="1476387" y="682178"/>
                  </a:lnTo>
                  <a:close/>
                  <a:moveTo>
                    <a:pt x="665423" y="641847"/>
                  </a:moveTo>
                  <a:lnTo>
                    <a:pt x="679551" y="654471"/>
                  </a:lnTo>
                  <a:lnTo>
                    <a:pt x="682250" y="664310"/>
                  </a:lnTo>
                  <a:lnTo>
                    <a:pt x="688263" y="665524"/>
                  </a:lnTo>
                  <a:lnTo>
                    <a:pt x="690002" y="661325"/>
                  </a:lnTo>
                  <a:lnTo>
                    <a:pt x="692281" y="659789"/>
                  </a:lnTo>
                  <a:lnTo>
                    <a:pt x="688578" y="652087"/>
                  </a:lnTo>
                  <a:cubicBezTo>
                    <a:pt x="687605" y="648960"/>
                    <a:pt x="687081" y="645636"/>
                    <a:pt x="687081" y="642189"/>
                  </a:cubicBezTo>
                  <a:lnTo>
                    <a:pt x="687181" y="641862"/>
                  </a:lnTo>
                  <a:lnTo>
                    <a:pt x="676340" y="643999"/>
                  </a:lnTo>
                  <a:close/>
                  <a:moveTo>
                    <a:pt x="1253680" y="625411"/>
                  </a:moveTo>
                  <a:lnTo>
                    <a:pt x="1250993" y="629249"/>
                  </a:lnTo>
                  <a:lnTo>
                    <a:pt x="1245347" y="633089"/>
                  </a:lnTo>
                  <a:lnTo>
                    <a:pt x="1252955" y="634219"/>
                  </a:lnTo>
                  <a:lnTo>
                    <a:pt x="1259173" y="626227"/>
                  </a:lnTo>
                  <a:close/>
                  <a:moveTo>
                    <a:pt x="986205" y="625411"/>
                  </a:moveTo>
                  <a:lnTo>
                    <a:pt x="983518" y="629249"/>
                  </a:lnTo>
                  <a:cubicBezTo>
                    <a:pt x="974940" y="638257"/>
                    <a:pt x="961959" y="643999"/>
                    <a:pt x="947430" y="643999"/>
                  </a:cubicBezTo>
                  <a:cubicBezTo>
                    <a:pt x="940165" y="643999"/>
                    <a:pt x="933288" y="642563"/>
                    <a:pt x="927154" y="640002"/>
                  </a:cubicBezTo>
                  <a:lnTo>
                    <a:pt x="916282" y="632609"/>
                  </a:lnTo>
                  <a:lnTo>
                    <a:pt x="919208" y="642189"/>
                  </a:lnTo>
                  <a:cubicBezTo>
                    <a:pt x="919208" y="646785"/>
                    <a:pt x="918277" y="651163"/>
                    <a:pt x="916593" y="655145"/>
                  </a:cubicBezTo>
                  <a:lnTo>
                    <a:pt x="911648" y="662479"/>
                  </a:lnTo>
                  <a:lnTo>
                    <a:pt x="913524" y="664544"/>
                  </a:lnTo>
                  <a:cubicBezTo>
                    <a:pt x="917113" y="669856"/>
                    <a:pt x="919208" y="676260"/>
                    <a:pt x="919208" y="683153"/>
                  </a:cubicBezTo>
                  <a:cubicBezTo>
                    <a:pt x="919208" y="696939"/>
                    <a:pt x="910826" y="708768"/>
                    <a:pt x="898881" y="713820"/>
                  </a:cubicBezTo>
                  <a:lnTo>
                    <a:pt x="888707" y="715874"/>
                  </a:lnTo>
                  <a:lnTo>
                    <a:pt x="886638" y="723417"/>
                  </a:lnTo>
                  <a:cubicBezTo>
                    <a:pt x="883205" y="729390"/>
                    <a:pt x="877469" y="734472"/>
                    <a:pt x="870251" y="738060"/>
                  </a:cubicBezTo>
                  <a:lnTo>
                    <a:pt x="862371" y="739831"/>
                  </a:lnTo>
                  <a:lnTo>
                    <a:pt x="876650" y="752590"/>
                  </a:lnTo>
                  <a:lnTo>
                    <a:pt x="879774" y="763976"/>
                  </a:lnTo>
                  <a:lnTo>
                    <a:pt x="891559" y="766355"/>
                  </a:lnTo>
                  <a:cubicBezTo>
                    <a:pt x="906106" y="772508"/>
                    <a:pt x="916314" y="786913"/>
                    <a:pt x="916314" y="803702"/>
                  </a:cubicBezTo>
                  <a:cubicBezTo>
                    <a:pt x="916314" y="809298"/>
                    <a:pt x="915180" y="814630"/>
                    <a:pt x="913129" y="819479"/>
                  </a:cubicBezTo>
                  <a:lnTo>
                    <a:pt x="907107" y="828411"/>
                  </a:lnTo>
                  <a:lnTo>
                    <a:pt x="909392" y="830926"/>
                  </a:lnTo>
                  <a:cubicBezTo>
                    <a:pt x="913762" y="837394"/>
                    <a:pt x="916314" y="845193"/>
                    <a:pt x="916314" y="853587"/>
                  </a:cubicBezTo>
                  <a:cubicBezTo>
                    <a:pt x="916314" y="870376"/>
                    <a:pt x="906106" y="884781"/>
                    <a:pt x="891559" y="890934"/>
                  </a:cubicBezTo>
                  <a:lnTo>
                    <a:pt x="879170" y="893435"/>
                  </a:lnTo>
                  <a:lnTo>
                    <a:pt x="878242" y="896818"/>
                  </a:lnTo>
                  <a:lnTo>
                    <a:pt x="890315" y="894104"/>
                  </a:lnTo>
                  <a:lnTo>
                    <a:pt x="899173" y="895420"/>
                  </a:lnTo>
                  <a:lnTo>
                    <a:pt x="907131" y="885190"/>
                  </a:lnTo>
                  <a:cubicBezTo>
                    <a:pt x="915594" y="877855"/>
                    <a:pt x="927286" y="873319"/>
                    <a:pt x="940201" y="873319"/>
                  </a:cubicBezTo>
                  <a:cubicBezTo>
                    <a:pt x="953116" y="873319"/>
                    <a:pt x="964807" y="877855"/>
                    <a:pt x="973271" y="885190"/>
                  </a:cubicBezTo>
                  <a:lnTo>
                    <a:pt x="981444" y="895697"/>
                  </a:lnTo>
                  <a:lnTo>
                    <a:pt x="992165" y="894104"/>
                  </a:lnTo>
                  <a:lnTo>
                    <a:pt x="1003081" y="896558"/>
                  </a:lnTo>
                  <a:lnTo>
                    <a:pt x="1002828" y="895635"/>
                  </a:lnTo>
                  <a:lnTo>
                    <a:pt x="989835" y="893012"/>
                  </a:lnTo>
                  <a:cubicBezTo>
                    <a:pt x="975288" y="886859"/>
                    <a:pt x="965080" y="872454"/>
                    <a:pt x="965080" y="855666"/>
                  </a:cubicBezTo>
                  <a:cubicBezTo>
                    <a:pt x="965080" y="844473"/>
                    <a:pt x="969617" y="834340"/>
                    <a:pt x="976951" y="827006"/>
                  </a:cubicBezTo>
                  <a:lnTo>
                    <a:pt x="979726" y="825135"/>
                  </a:lnTo>
                  <a:lnTo>
                    <a:pt x="975217" y="815755"/>
                  </a:lnTo>
                  <a:cubicBezTo>
                    <a:pt x="974032" y="811947"/>
                    <a:pt x="973394" y="807899"/>
                    <a:pt x="973394" y="803702"/>
                  </a:cubicBezTo>
                  <a:cubicBezTo>
                    <a:pt x="973394" y="786913"/>
                    <a:pt x="983602" y="772508"/>
                    <a:pt x="998149" y="766355"/>
                  </a:cubicBezTo>
                  <a:lnTo>
                    <a:pt x="1009935" y="763976"/>
                  </a:lnTo>
                  <a:lnTo>
                    <a:pt x="1013059" y="752590"/>
                  </a:lnTo>
                  <a:lnTo>
                    <a:pt x="1029396" y="737991"/>
                  </a:lnTo>
                  <a:lnTo>
                    <a:pt x="1013086" y="723417"/>
                  </a:lnTo>
                  <a:lnTo>
                    <a:pt x="1011513" y="717681"/>
                  </a:lnTo>
                  <a:lnTo>
                    <a:pt x="1000844" y="715527"/>
                  </a:lnTo>
                  <a:cubicBezTo>
                    <a:pt x="988898" y="710474"/>
                    <a:pt x="980516" y="698646"/>
                    <a:pt x="980516" y="684860"/>
                  </a:cubicBezTo>
                  <a:cubicBezTo>
                    <a:pt x="980516" y="675669"/>
                    <a:pt x="984241" y="667348"/>
                    <a:pt x="990264" y="661325"/>
                  </a:cubicBezTo>
                  <a:lnTo>
                    <a:pt x="992543" y="659789"/>
                  </a:lnTo>
                  <a:lnTo>
                    <a:pt x="988840" y="652087"/>
                  </a:lnTo>
                  <a:cubicBezTo>
                    <a:pt x="987867" y="648960"/>
                    <a:pt x="987343" y="645636"/>
                    <a:pt x="987343" y="642189"/>
                  </a:cubicBezTo>
                  <a:lnTo>
                    <a:pt x="992196" y="626301"/>
                  </a:lnTo>
                  <a:close/>
                  <a:moveTo>
                    <a:pt x="636977" y="624572"/>
                  </a:moveTo>
                  <a:lnTo>
                    <a:pt x="620634" y="627000"/>
                  </a:lnTo>
                  <a:lnTo>
                    <a:pt x="626435" y="634458"/>
                  </a:lnTo>
                  <a:lnTo>
                    <a:pt x="635699" y="633082"/>
                  </a:lnTo>
                  <a:lnTo>
                    <a:pt x="650919" y="636504"/>
                  </a:lnTo>
                  <a:lnTo>
                    <a:pt x="640252" y="629249"/>
                  </a:lnTo>
                  <a:close/>
                  <a:moveTo>
                    <a:pt x="812736" y="523628"/>
                  </a:moveTo>
                  <a:lnTo>
                    <a:pt x="809515" y="528406"/>
                  </a:lnTo>
                  <a:lnTo>
                    <a:pt x="809918" y="528849"/>
                  </a:lnTo>
                  <a:lnTo>
                    <a:pt x="810683" y="527001"/>
                  </a:lnTo>
                  <a:lnTo>
                    <a:pt x="813458" y="525130"/>
                  </a:lnTo>
                  <a:close/>
                  <a:moveTo>
                    <a:pt x="1051544" y="457675"/>
                  </a:moveTo>
                  <a:lnTo>
                    <a:pt x="1053272" y="463971"/>
                  </a:lnTo>
                  <a:lnTo>
                    <a:pt x="1065057" y="466350"/>
                  </a:lnTo>
                  <a:lnTo>
                    <a:pt x="1082207" y="480473"/>
                  </a:lnTo>
                  <a:lnTo>
                    <a:pt x="1098174" y="467324"/>
                  </a:lnTo>
                  <a:lnTo>
                    <a:pt x="1097303" y="466968"/>
                  </a:lnTo>
                  <a:lnTo>
                    <a:pt x="1094614" y="463128"/>
                  </a:lnTo>
                  <a:lnTo>
                    <a:pt x="1079146" y="465425"/>
                  </a:lnTo>
                  <a:cubicBezTo>
                    <a:pt x="1069778" y="465425"/>
                    <a:pt x="1061075" y="463330"/>
                    <a:pt x="1053857" y="459741"/>
                  </a:cubicBezTo>
                  <a:close/>
                  <a:moveTo>
                    <a:pt x="578535" y="450052"/>
                  </a:moveTo>
                  <a:lnTo>
                    <a:pt x="569866" y="457191"/>
                  </a:lnTo>
                  <a:lnTo>
                    <a:pt x="557477" y="459692"/>
                  </a:lnTo>
                  <a:lnTo>
                    <a:pt x="554957" y="468878"/>
                  </a:lnTo>
                  <a:cubicBezTo>
                    <a:pt x="550776" y="476152"/>
                    <a:pt x="543791" y="482340"/>
                    <a:pt x="535000" y="486710"/>
                  </a:cubicBezTo>
                  <a:lnTo>
                    <a:pt x="532777" y="487210"/>
                  </a:lnTo>
                  <a:lnTo>
                    <a:pt x="540539" y="488955"/>
                  </a:lnTo>
                  <a:lnTo>
                    <a:pt x="542959" y="481035"/>
                  </a:lnTo>
                  <a:cubicBezTo>
                    <a:pt x="547329" y="474567"/>
                    <a:pt x="553518" y="469427"/>
                    <a:pt x="560791" y="466350"/>
                  </a:cubicBezTo>
                  <a:lnTo>
                    <a:pt x="572577" y="463971"/>
                  </a:lnTo>
                  <a:lnTo>
                    <a:pt x="575701" y="452585"/>
                  </a:lnTo>
                  <a:close/>
                  <a:moveTo>
                    <a:pt x="1035190" y="439220"/>
                  </a:moveTo>
                  <a:lnTo>
                    <a:pt x="1036073" y="440008"/>
                  </a:lnTo>
                  <a:lnTo>
                    <a:pt x="1035896" y="439362"/>
                  </a:lnTo>
                  <a:close/>
                  <a:moveTo>
                    <a:pt x="989819" y="412154"/>
                  </a:moveTo>
                  <a:lnTo>
                    <a:pt x="987132" y="415992"/>
                  </a:lnTo>
                  <a:lnTo>
                    <a:pt x="981307" y="419954"/>
                  </a:lnTo>
                  <a:lnTo>
                    <a:pt x="988673" y="429423"/>
                  </a:lnTo>
                  <a:lnTo>
                    <a:pt x="999394" y="427830"/>
                  </a:lnTo>
                  <a:lnTo>
                    <a:pt x="1019262" y="432296"/>
                  </a:lnTo>
                  <a:lnTo>
                    <a:pt x="1010583" y="425149"/>
                  </a:lnTo>
                  <a:lnTo>
                    <a:pt x="1006942" y="413229"/>
                  </a:lnTo>
                  <a:lnTo>
                    <a:pt x="1003008" y="414114"/>
                  </a:lnTo>
                  <a:close/>
                  <a:moveTo>
                    <a:pt x="911681" y="411315"/>
                  </a:moveTo>
                  <a:lnTo>
                    <a:pt x="892844" y="414114"/>
                  </a:lnTo>
                  <a:lnTo>
                    <a:pt x="883800" y="412081"/>
                  </a:lnTo>
                  <a:lnTo>
                    <a:pt x="880330" y="423443"/>
                  </a:lnTo>
                  <a:cubicBezTo>
                    <a:pt x="876741" y="428755"/>
                    <a:pt x="871659" y="432975"/>
                    <a:pt x="865687" y="435501"/>
                  </a:cubicBezTo>
                  <a:lnTo>
                    <a:pt x="855513" y="437555"/>
                  </a:lnTo>
                  <a:lnTo>
                    <a:pt x="853444" y="445098"/>
                  </a:lnTo>
                  <a:cubicBezTo>
                    <a:pt x="846578" y="457044"/>
                    <a:pt x="830503" y="465425"/>
                    <a:pt x="811768" y="465425"/>
                  </a:cubicBezTo>
                  <a:lnTo>
                    <a:pt x="800937" y="463816"/>
                  </a:lnTo>
                  <a:lnTo>
                    <a:pt x="798731" y="466968"/>
                  </a:lnTo>
                  <a:lnTo>
                    <a:pt x="796049" y="468065"/>
                  </a:lnTo>
                  <a:lnTo>
                    <a:pt x="811800" y="481035"/>
                  </a:lnTo>
                  <a:lnTo>
                    <a:pt x="812924" y="484716"/>
                  </a:lnTo>
                  <a:lnTo>
                    <a:pt x="814049" y="481035"/>
                  </a:lnTo>
                  <a:cubicBezTo>
                    <a:pt x="818419" y="474567"/>
                    <a:pt x="824608" y="469427"/>
                    <a:pt x="831881" y="466350"/>
                  </a:cubicBezTo>
                  <a:lnTo>
                    <a:pt x="843667" y="463971"/>
                  </a:lnTo>
                  <a:lnTo>
                    <a:pt x="846791" y="452585"/>
                  </a:lnTo>
                  <a:cubicBezTo>
                    <a:pt x="855152" y="438038"/>
                    <a:pt x="874728" y="427830"/>
                    <a:pt x="897544" y="427830"/>
                  </a:cubicBezTo>
                  <a:lnTo>
                    <a:pt x="906402" y="429146"/>
                  </a:lnTo>
                  <a:lnTo>
                    <a:pt x="914360" y="418916"/>
                  </a:lnTo>
                  <a:lnTo>
                    <a:pt x="917564" y="417766"/>
                  </a:lnTo>
                  <a:lnTo>
                    <a:pt x="914956" y="415992"/>
                  </a:lnTo>
                  <a:close/>
                  <a:moveTo>
                    <a:pt x="1259538" y="356177"/>
                  </a:moveTo>
                  <a:lnTo>
                    <a:pt x="1245677" y="361842"/>
                  </a:lnTo>
                  <a:lnTo>
                    <a:pt x="1242885" y="360701"/>
                  </a:lnTo>
                  <a:lnTo>
                    <a:pt x="1243853" y="363870"/>
                  </a:lnTo>
                  <a:cubicBezTo>
                    <a:pt x="1243853" y="368466"/>
                    <a:pt x="1242922" y="372844"/>
                    <a:pt x="1241238" y="376826"/>
                  </a:cubicBezTo>
                  <a:lnTo>
                    <a:pt x="1236293" y="384160"/>
                  </a:lnTo>
                  <a:lnTo>
                    <a:pt x="1238169" y="386225"/>
                  </a:lnTo>
                  <a:cubicBezTo>
                    <a:pt x="1241758" y="391537"/>
                    <a:pt x="1243853" y="397941"/>
                    <a:pt x="1243853" y="404834"/>
                  </a:cubicBezTo>
                  <a:lnTo>
                    <a:pt x="1240384" y="416191"/>
                  </a:lnTo>
                  <a:lnTo>
                    <a:pt x="1247975" y="418916"/>
                  </a:lnTo>
                  <a:lnTo>
                    <a:pt x="1248161" y="419155"/>
                  </a:lnTo>
                  <a:lnTo>
                    <a:pt x="1258886" y="393263"/>
                  </a:lnTo>
                  <a:lnTo>
                    <a:pt x="1261660" y="391392"/>
                  </a:lnTo>
                  <a:lnTo>
                    <a:pt x="1257151" y="382012"/>
                  </a:lnTo>
                  <a:cubicBezTo>
                    <a:pt x="1255966" y="378205"/>
                    <a:pt x="1255328" y="374156"/>
                    <a:pt x="1255328" y="369959"/>
                  </a:cubicBezTo>
                  <a:close/>
                  <a:moveTo>
                    <a:pt x="1076002" y="244684"/>
                  </a:moveTo>
                  <a:lnTo>
                    <a:pt x="1060534" y="246982"/>
                  </a:lnTo>
                  <a:lnTo>
                    <a:pt x="1055555" y="245862"/>
                  </a:lnTo>
                  <a:lnTo>
                    <a:pt x="1056886" y="250714"/>
                  </a:lnTo>
                  <a:lnTo>
                    <a:pt x="1068671" y="253093"/>
                  </a:lnTo>
                  <a:cubicBezTo>
                    <a:pt x="1083219" y="259247"/>
                    <a:pt x="1093426" y="273651"/>
                    <a:pt x="1093426" y="290440"/>
                  </a:cubicBezTo>
                  <a:lnTo>
                    <a:pt x="1091027" y="302323"/>
                  </a:lnTo>
                  <a:lnTo>
                    <a:pt x="1093246" y="302652"/>
                  </a:lnTo>
                  <a:lnTo>
                    <a:pt x="1099781" y="294252"/>
                  </a:lnTo>
                  <a:lnTo>
                    <a:pt x="1125401" y="285055"/>
                  </a:lnTo>
                  <a:lnTo>
                    <a:pt x="1133389" y="265769"/>
                  </a:lnTo>
                  <a:lnTo>
                    <a:pt x="1135667" y="264233"/>
                  </a:lnTo>
                  <a:lnTo>
                    <a:pt x="1131965" y="256531"/>
                  </a:lnTo>
                  <a:lnTo>
                    <a:pt x="1131173" y="251297"/>
                  </a:lnTo>
                  <a:lnTo>
                    <a:pt x="1108324" y="260636"/>
                  </a:lnTo>
                  <a:cubicBezTo>
                    <a:pt x="1096394" y="260636"/>
                    <a:pt x="1085734" y="255921"/>
                    <a:pt x="1078691" y="248524"/>
                  </a:cubicBezTo>
                  <a:close/>
                  <a:moveTo>
                    <a:pt x="849082" y="244149"/>
                  </a:moveTo>
                  <a:lnTo>
                    <a:pt x="836480" y="246982"/>
                  </a:lnTo>
                  <a:lnTo>
                    <a:pt x="825650" y="245373"/>
                  </a:lnTo>
                  <a:lnTo>
                    <a:pt x="823444" y="248524"/>
                  </a:lnTo>
                  <a:cubicBezTo>
                    <a:pt x="816400" y="255921"/>
                    <a:pt x="805741" y="260636"/>
                    <a:pt x="793810" y="260636"/>
                  </a:cubicBezTo>
                  <a:lnTo>
                    <a:pt x="789061" y="258695"/>
                  </a:lnTo>
                  <a:lnTo>
                    <a:pt x="788881" y="259589"/>
                  </a:lnTo>
                  <a:lnTo>
                    <a:pt x="783936" y="266923"/>
                  </a:lnTo>
                  <a:lnTo>
                    <a:pt x="785812" y="268988"/>
                  </a:lnTo>
                  <a:cubicBezTo>
                    <a:pt x="789401" y="274300"/>
                    <a:pt x="791496" y="280704"/>
                    <a:pt x="791496" y="287597"/>
                  </a:cubicBezTo>
                  <a:lnTo>
                    <a:pt x="790134" y="292056"/>
                  </a:lnTo>
                  <a:lnTo>
                    <a:pt x="796253" y="294252"/>
                  </a:lnTo>
                  <a:lnTo>
                    <a:pt x="802964" y="302880"/>
                  </a:lnTo>
                  <a:lnTo>
                    <a:pt x="811768" y="301572"/>
                  </a:lnTo>
                  <a:lnTo>
                    <a:pt x="812446" y="301724"/>
                  </a:lnTo>
                  <a:lnTo>
                    <a:pt x="810740" y="290440"/>
                  </a:lnTo>
                  <a:cubicBezTo>
                    <a:pt x="810740" y="273651"/>
                    <a:pt x="820948" y="259247"/>
                    <a:pt x="835495" y="253093"/>
                  </a:cubicBezTo>
                  <a:lnTo>
                    <a:pt x="847281" y="250714"/>
                  </a:lnTo>
                  <a:close/>
                  <a:moveTo>
                    <a:pt x="950118" y="0"/>
                  </a:moveTo>
                  <a:cubicBezTo>
                    <a:pt x="959197" y="0"/>
                    <a:pt x="967417" y="3189"/>
                    <a:pt x="973367" y="8346"/>
                  </a:cubicBezTo>
                  <a:lnTo>
                    <a:pt x="979113" y="15732"/>
                  </a:lnTo>
                  <a:lnTo>
                    <a:pt x="986650" y="14613"/>
                  </a:lnTo>
                  <a:cubicBezTo>
                    <a:pt x="1002690" y="14613"/>
                    <a:pt x="1016453" y="21789"/>
                    <a:pt x="1022331" y="32016"/>
                  </a:cubicBezTo>
                  <a:lnTo>
                    <a:pt x="1024527" y="40021"/>
                  </a:lnTo>
                  <a:lnTo>
                    <a:pt x="1032813" y="41693"/>
                  </a:lnTo>
                  <a:cubicBezTo>
                    <a:pt x="1043040" y="46019"/>
                    <a:pt x="1050216" y="56146"/>
                    <a:pt x="1050216" y="67949"/>
                  </a:cubicBezTo>
                  <a:cubicBezTo>
                    <a:pt x="1050216" y="71883"/>
                    <a:pt x="1049419" y="75631"/>
                    <a:pt x="1047977" y="79040"/>
                  </a:cubicBezTo>
                  <a:lnTo>
                    <a:pt x="1043743" y="85319"/>
                  </a:lnTo>
                  <a:lnTo>
                    <a:pt x="1045350" y="87087"/>
                  </a:lnTo>
                  <a:lnTo>
                    <a:pt x="1045633" y="88014"/>
                  </a:lnTo>
                  <a:lnTo>
                    <a:pt x="1067361" y="83130"/>
                  </a:lnTo>
                  <a:lnTo>
                    <a:pt x="1074634" y="84210"/>
                  </a:lnTo>
                  <a:lnTo>
                    <a:pt x="1081169" y="75810"/>
                  </a:lnTo>
                  <a:cubicBezTo>
                    <a:pt x="1088119" y="69787"/>
                    <a:pt x="1097720" y="66062"/>
                    <a:pt x="1108324" y="66062"/>
                  </a:cubicBezTo>
                  <a:cubicBezTo>
                    <a:pt x="1118929" y="66062"/>
                    <a:pt x="1128530" y="69787"/>
                    <a:pt x="1135479" y="75810"/>
                  </a:cubicBezTo>
                  <a:lnTo>
                    <a:pt x="1142191" y="84437"/>
                  </a:lnTo>
                  <a:lnTo>
                    <a:pt x="1150994" y="83130"/>
                  </a:lnTo>
                  <a:cubicBezTo>
                    <a:pt x="1169729" y="83130"/>
                    <a:pt x="1185804" y="91512"/>
                    <a:pt x="1192670" y="103457"/>
                  </a:cubicBezTo>
                  <a:lnTo>
                    <a:pt x="1195235" y="112807"/>
                  </a:lnTo>
                  <a:lnTo>
                    <a:pt x="1204913" y="114760"/>
                  </a:lnTo>
                  <a:cubicBezTo>
                    <a:pt x="1216858" y="119813"/>
                    <a:pt x="1225240" y="131642"/>
                    <a:pt x="1225240" y="145428"/>
                  </a:cubicBezTo>
                  <a:cubicBezTo>
                    <a:pt x="1225240" y="150023"/>
                    <a:pt x="1224309" y="154401"/>
                    <a:pt x="1222625" y="158383"/>
                  </a:cubicBezTo>
                  <a:lnTo>
                    <a:pt x="1217680" y="165717"/>
                  </a:lnTo>
                  <a:lnTo>
                    <a:pt x="1219556" y="167782"/>
                  </a:lnTo>
                  <a:lnTo>
                    <a:pt x="1221996" y="175769"/>
                  </a:lnTo>
                  <a:lnTo>
                    <a:pt x="1245677" y="167268"/>
                  </a:lnTo>
                  <a:cubicBezTo>
                    <a:pt x="1256282" y="167268"/>
                    <a:pt x="1265883" y="170993"/>
                    <a:pt x="1272832" y="177016"/>
                  </a:cubicBezTo>
                  <a:lnTo>
                    <a:pt x="1279544" y="185643"/>
                  </a:lnTo>
                  <a:lnTo>
                    <a:pt x="1288347" y="184336"/>
                  </a:lnTo>
                  <a:cubicBezTo>
                    <a:pt x="1307082" y="184336"/>
                    <a:pt x="1323157" y="192718"/>
                    <a:pt x="1330023" y="204663"/>
                  </a:cubicBezTo>
                  <a:lnTo>
                    <a:pt x="1332588" y="214013"/>
                  </a:lnTo>
                  <a:lnTo>
                    <a:pt x="1342266" y="215966"/>
                  </a:lnTo>
                  <a:cubicBezTo>
                    <a:pt x="1354211" y="221019"/>
                    <a:pt x="1362593" y="232848"/>
                    <a:pt x="1362593" y="246634"/>
                  </a:cubicBezTo>
                  <a:cubicBezTo>
                    <a:pt x="1362593" y="251229"/>
                    <a:pt x="1361662" y="255607"/>
                    <a:pt x="1359978" y="259589"/>
                  </a:cubicBezTo>
                  <a:lnTo>
                    <a:pt x="1355033" y="266923"/>
                  </a:lnTo>
                  <a:lnTo>
                    <a:pt x="1356909" y="268988"/>
                  </a:lnTo>
                  <a:lnTo>
                    <a:pt x="1362054" y="285831"/>
                  </a:lnTo>
                  <a:lnTo>
                    <a:pt x="1362562" y="285178"/>
                  </a:lnTo>
                  <a:cubicBezTo>
                    <a:pt x="1371025" y="277843"/>
                    <a:pt x="1382717" y="273307"/>
                    <a:pt x="1395632" y="273307"/>
                  </a:cubicBezTo>
                  <a:cubicBezTo>
                    <a:pt x="1408547" y="273307"/>
                    <a:pt x="1420238" y="277843"/>
                    <a:pt x="1428702" y="285178"/>
                  </a:cubicBezTo>
                  <a:lnTo>
                    <a:pt x="1436875" y="295685"/>
                  </a:lnTo>
                  <a:lnTo>
                    <a:pt x="1447596" y="294092"/>
                  </a:lnTo>
                  <a:cubicBezTo>
                    <a:pt x="1470412" y="294092"/>
                    <a:pt x="1489988" y="304300"/>
                    <a:pt x="1498350" y="318847"/>
                  </a:cubicBezTo>
                  <a:lnTo>
                    <a:pt x="1501474" y="330233"/>
                  </a:lnTo>
                  <a:lnTo>
                    <a:pt x="1513259" y="332612"/>
                  </a:lnTo>
                  <a:cubicBezTo>
                    <a:pt x="1527807" y="338766"/>
                    <a:pt x="1538014" y="353170"/>
                    <a:pt x="1538014" y="369959"/>
                  </a:cubicBezTo>
                  <a:cubicBezTo>
                    <a:pt x="1538014" y="375556"/>
                    <a:pt x="1536880" y="380887"/>
                    <a:pt x="1534829" y="385736"/>
                  </a:cubicBezTo>
                  <a:lnTo>
                    <a:pt x="1528807" y="394668"/>
                  </a:lnTo>
                  <a:lnTo>
                    <a:pt x="1531092" y="397183"/>
                  </a:lnTo>
                  <a:cubicBezTo>
                    <a:pt x="1535462" y="403652"/>
                    <a:pt x="1538014" y="411450"/>
                    <a:pt x="1538014" y="419844"/>
                  </a:cubicBezTo>
                  <a:cubicBezTo>
                    <a:pt x="1538014" y="436633"/>
                    <a:pt x="1527807" y="451038"/>
                    <a:pt x="1513259" y="457191"/>
                  </a:cubicBezTo>
                  <a:lnTo>
                    <a:pt x="1500870" y="459692"/>
                  </a:lnTo>
                  <a:lnTo>
                    <a:pt x="1498350" y="468878"/>
                  </a:lnTo>
                  <a:cubicBezTo>
                    <a:pt x="1494169" y="476152"/>
                    <a:pt x="1487185" y="482340"/>
                    <a:pt x="1478393" y="486710"/>
                  </a:cubicBezTo>
                  <a:lnTo>
                    <a:pt x="1470748" y="488429"/>
                  </a:lnTo>
                  <a:lnTo>
                    <a:pt x="1489237" y="492585"/>
                  </a:lnTo>
                  <a:cubicBezTo>
                    <a:pt x="1498029" y="496955"/>
                    <a:pt x="1505013" y="503143"/>
                    <a:pt x="1509194" y="510417"/>
                  </a:cubicBezTo>
                  <a:lnTo>
                    <a:pt x="1512318" y="521803"/>
                  </a:lnTo>
                  <a:lnTo>
                    <a:pt x="1524103" y="524182"/>
                  </a:lnTo>
                  <a:cubicBezTo>
                    <a:pt x="1531377" y="527259"/>
                    <a:pt x="1537566" y="532399"/>
                    <a:pt x="1541936" y="538867"/>
                  </a:cubicBezTo>
                  <a:lnTo>
                    <a:pt x="1548554" y="560534"/>
                  </a:lnTo>
                  <a:lnTo>
                    <a:pt x="1567966" y="543189"/>
                  </a:lnTo>
                  <a:cubicBezTo>
                    <a:pt x="1576757" y="538818"/>
                    <a:pt x="1587355" y="536266"/>
                    <a:pt x="1598763" y="536266"/>
                  </a:cubicBezTo>
                  <a:lnTo>
                    <a:pt x="1607621" y="537582"/>
                  </a:lnTo>
                  <a:lnTo>
                    <a:pt x="1615579" y="527352"/>
                  </a:lnTo>
                  <a:cubicBezTo>
                    <a:pt x="1624042" y="520017"/>
                    <a:pt x="1635734" y="515481"/>
                    <a:pt x="1648649" y="515481"/>
                  </a:cubicBezTo>
                  <a:cubicBezTo>
                    <a:pt x="1661564" y="515481"/>
                    <a:pt x="1673255" y="520017"/>
                    <a:pt x="1681719" y="527352"/>
                  </a:cubicBezTo>
                  <a:lnTo>
                    <a:pt x="1689892" y="537859"/>
                  </a:lnTo>
                  <a:lnTo>
                    <a:pt x="1700613" y="536266"/>
                  </a:lnTo>
                  <a:cubicBezTo>
                    <a:pt x="1723429" y="536266"/>
                    <a:pt x="1743005" y="546474"/>
                    <a:pt x="1751367" y="561021"/>
                  </a:cubicBezTo>
                  <a:lnTo>
                    <a:pt x="1754491" y="572407"/>
                  </a:lnTo>
                  <a:lnTo>
                    <a:pt x="1766276" y="574786"/>
                  </a:lnTo>
                  <a:cubicBezTo>
                    <a:pt x="1780824" y="580940"/>
                    <a:pt x="1791031" y="595344"/>
                    <a:pt x="1791031" y="612133"/>
                  </a:cubicBezTo>
                  <a:cubicBezTo>
                    <a:pt x="1791031" y="617730"/>
                    <a:pt x="1789897" y="623061"/>
                    <a:pt x="1787846" y="627910"/>
                  </a:cubicBezTo>
                  <a:lnTo>
                    <a:pt x="1781824" y="636842"/>
                  </a:lnTo>
                  <a:lnTo>
                    <a:pt x="1784109" y="639357"/>
                  </a:lnTo>
                  <a:cubicBezTo>
                    <a:pt x="1788479" y="645826"/>
                    <a:pt x="1791031" y="653624"/>
                    <a:pt x="1791031" y="662018"/>
                  </a:cubicBezTo>
                  <a:cubicBezTo>
                    <a:pt x="1791031" y="670413"/>
                    <a:pt x="1788479" y="678211"/>
                    <a:pt x="1784109" y="684680"/>
                  </a:cubicBezTo>
                  <a:lnTo>
                    <a:pt x="1774213" y="692829"/>
                  </a:lnTo>
                  <a:lnTo>
                    <a:pt x="1791891" y="695922"/>
                  </a:lnTo>
                  <a:cubicBezTo>
                    <a:pt x="1798222" y="698243"/>
                    <a:pt x="1803924" y="701601"/>
                    <a:pt x="1808713" y="705751"/>
                  </a:cubicBezTo>
                  <a:lnTo>
                    <a:pt x="1817961" y="717639"/>
                  </a:lnTo>
                  <a:lnTo>
                    <a:pt x="1830093" y="715838"/>
                  </a:lnTo>
                  <a:cubicBezTo>
                    <a:pt x="1855910" y="715838"/>
                    <a:pt x="1878061" y="727388"/>
                    <a:pt x="1887523" y="743848"/>
                  </a:cubicBezTo>
                  <a:lnTo>
                    <a:pt x="1891058" y="756733"/>
                  </a:lnTo>
                  <a:lnTo>
                    <a:pt x="1904394" y="759425"/>
                  </a:lnTo>
                  <a:cubicBezTo>
                    <a:pt x="1920855" y="766387"/>
                    <a:pt x="1932405" y="782687"/>
                    <a:pt x="1932405" y="801684"/>
                  </a:cubicBezTo>
                  <a:cubicBezTo>
                    <a:pt x="1932405" y="808017"/>
                    <a:pt x="1931122" y="814049"/>
                    <a:pt x="1928801" y="819536"/>
                  </a:cubicBezTo>
                  <a:lnTo>
                    <a:pt x="1921987" y="829643"/>
                  </a:lnTo>
                  <a:lnTo>
                    <a:pt x="1924572" y="832489"/>
                  </a:lnTo>
                  <a:cubicBezTo>
                    <a:pt x="1929518" y="839809"/>
                    <a:pt x="1932405" y="848633"/>
                    <a:pt x="1932405" y="858131"/>
                  </a:cubicBezTo>
                  <a:cubicBezTo>
                    <a:pt x="1932405" y="877129"/>
                    <a:pt x="1920855" y="893428"/>
                    <a:pt x="1904394" y="900391"/>
                  </a:cubicBezTo>
                  <a:lnTo>
                    <a:pt x="1890375" y="903221"/>
                  </a:lnTo>
                  <a:lnTo>
                    <a:pt x="1887523" y="913615"/>
                  </a:lnTo>
                  <a:cubicBezTo>
                    <a:pt x="1882792" y="921846"/>
                    <a:pt x="1874889" y="928849"/>
                    <a:pt x="1864941" y="933794"/>
                  </a:cubicBezTo>
                  <a:lnTo>
                    <a:pt x="1850119" y="937126"/>
                  </a:lnTo>
                  <a:lnTo>
                    <a:pt x="1855217" y="938956"/>
                  </a:lnTo>
                  <a:lnTo>
                    <a:pt x="1863390" y="949462"/>
                  </a:lnTo>
                  <a:lnTo>
                    <a:pt x="1874111" y="947870"/>
                  </a:lnTo>
                  <a:cubicBezTo>
                    <a:pt x="1896927" y="947870"/>
                    <a:pt x="1916503" y="958077"/>
                    <a:pt x="1924865" y="972624"/>
                  </a:cubicBezTo>
                  <a:lnTo>
                    <a:pt x="1927989" y="984011"/>
                  </a:lnTo>
                  <a:lnTo>
                    <a:pt x="1939774" y="986390"/>
                  </a:lnTo>
                  <a:cubicBezTo>
                    <a:pt x="1954322" y="992543"/>
                    <a:pt x="1964529" y="1006948"/>
                    <a:pt x="1964529" y="1023737"/>
                  </a:cubicBezTo>
                  <a:cubicBezTo>
                    <a:pt x="1964529" y="1029333"/>
                    <a:pt x="1963395" y="1034664"/>
                    <a:pt x="1961344" y="1039514"/>
                  </a:cubicBezTo>
                  <a:lnTo>
                    <a:pt x="1955322" y="1048445"/>
                  </a:lnTo>
                  <a:lnTo>
                    <a:pt x="1957607" y="1050960"/>
                  </a:lnTo>
                  <a:cubicBezTo>
                    <a:pt x="1961977" y="1057429"/>
                    <a:pt x="1964529" y="1065227"/>
                    <a:pt x="1964529" y="1073622"/>
                  </a:cubicBezTo>
                  <a:cubicBezTo>
                    <a:pt x="1964529" y="1090411"/>
                    <a:pt x="1954322" y="1104815"/>
                    <a:pt x="1939774" y="1110968"/>
                  </a:cubicBezTo>
                  <a:lnTo>
                    <a:pt x="1927385" y="1113469"/>
                  </a:lnTo>
                  <a:lnTo>
                    <a:pt x="1924865" y="1122655"/>
                  </a:lnTo>
                  <a:cubicBezTo>
                    <a:pt x="1916503" y="1137202"/>
                    <a:pt x="1896927" y="1147410"/>
                    <a:pt x="1874111" y="1147410"/>
                  </a:cubicBezTo>
                  <a:lnTo>
                    <a:pt x="1860922" y="1145450"/>
                  </a:lnTo>
                  <a:lnTo>
                    <a:pt x="1858235" y="1149289"/>
                  </a:lnTo>
                  <a:cubicBezTo>
                    <a:pt x="1849657" y="1158297"/>
                    <a:pt x="1836676" y="1164038"/>
                    <a:pt x="1822147" y="1164038"/>
                  </a:cubicBezTo>
                  <a:cubicBezTo>
                    <a:pt x="1807618" y="1164038"/>
                    <a:pt x="1794637" y="1158297"/>
                    <a:pt x="1786059" y="1149289"/>
                  </a:cubicBezTo>
                  <a:lnTo>
                    <a:pt x="1782784" y="1144612"/>
                  </a:lnTo>
                  <a:lnTo>
                    <a:pt x="1763947" y="1147410"/>
                  </a:lnTo>
                  <a:cubicBezTo>
                    <a:pt x="1741131" y="1147410"/>
                    <a:pt x="1721555" y="1137202"/>
                    <a:pt x="1713194" y="1122655"/>
                  </a:cubicBezTo>
                  <a:lnTo>
                    <a:pt x="1711277" y="1115670"/>
                  </a:lnTo>
                  <a:lnTo>
                    <a:pt x="1698284" y="1113047"/>
                  </a:lnTo>
                  <a:cubicBezTo>
                    <a:pt x="1683737" y="1106894"/>
                    <a:pt x="1673529" y="1092489"/>
                    <a:pt x="1673529" y="1075700"/>
                  </a:cubicBezTo>
                  <a:cubicBezTo>
                    <a:pt x="1673529" y="1064508"/>
                    <a:pt x="1678066" y="1054375"/>
                    <a:pt x="1685401" y="1047040"/>
                  </a:cubicBezTo>
                  <a:lnTo>
                    <a:pt x="1688175" y="1045169"/>
                  </a:lnTo>
                  <a:lnTo>
                    <a:pt x="1685203" y="1038988"/>
                  </a:lnTo>
                  <a:lnTo>
                    <a:pt x="1655368" y="1051182"/>
                  </a:lnTo>
                  <a:lnTo>
                    <a:pt x="1652767" y="1050119"/>
                  </a:lnTo>
                  <a:lnTo>
                    <a:pt x="1653679" y="1053106"/>
                  </a:lnTo>
                  <a:cubicBezTo>
                    <a:pt x="1653679" y="1058702"/>
                    <a:pt x="1652545" y="1064033"/>
                    <a:pt x="1650494" y="1068883"/>
                  </a:cubicBezTo>
                  <a:lnTo>
                    <a:pt x="1644472" y="1077814"/>
                  </a:lnTo>
                  <a:lnTo>
                    <a:pt x="1646757" y="1080329"/>
                  </a:lnTo>
                  <a:cubicBezTo>
                    <a:pt x="1651127" y="1086798"/>
                    <a:pt x="1653679" y="1094596"/>
                    <a:pt x="1653679" y="1102991"/>
                  </a:cubicBezTo>
                  <a:cubicBezTo>
                    <a:pt x="1653679" y="1119780"/>
                    <a:pt x="1643472" y="1134184"/>
                    <a:pt x="1628924" y="1140337"/>
                  </a:cubicBezTo>
                  <a:lnTo>
                    <a:pt x="1616535" y="1142838"/>
                  </a:lnTo>
                  <a:lnTo>
                    <a:pt x="1614015" y="1152024"/>
                  </a:lnTo>
                  <a:cubicBezTo>
                    <a:pt x="1605653" y="1166571"/>
                    <a:pt x="1586077" y="1176779"/>
                    <a:pt x="1563261" y="1176779"/>
                  </a:cubicBezTo>
                  <a:lnTo>
                    <a:pt x="1550072" y="1174819"/>
                  </a:lnTo>
                  <a:lnTo>
                    <a:pt x="1547385" y="1178658"/>
                  </a:lnTo>
                  <a:cubicBezTo>
                    <a:pt x="1538807" y="1187666"/>
                    <a:pt x="1525826" y="1193407"/>
                    <a:pt x="1511297" y="1193407"/>
                  </a:cubicBezTo>
                  <a:cubicBezTo>
                    <a:pt x="1496768" y="1193407"/>
                    <a:pt x="1483787" y="1187666"/>
                    <a:pt x="1475209" y="1178658"/>
                  </a:cubicBezTo>
                  <a:lnTo>
                    <a:pt x="1471934" y="1173981"/>
                  </a:lnTo>
                  <a:lnTo>
                    <a:pt x="1453097" y="1176779"/>
                  </a:lnTo>
                  <a:cubicBezTo>
                    <a:pt x="1430281" y="1176779"/>
                    <a:pt x="1410705" y="1166571"/>
                    <a:pt x="1402344" y="1152024"/>
                  </a:cubicBezTo>
                  <a:lnTo>
                    <a:pt x="1400427" y="1145039"/>
                  </a:lnTo>
                  <a:lnTo>
                    <a:pt x="1387434" y="1142416"/>
                  </a:lnTo>
                  <a:cubicBezTo>
                    <a:pt x="1372887" y="1136263"/>
                    <a:pt x="1362679" y="1121858"/>
                    <a:pt x="1362679" y="1105069"/>
                  </a:cubicBezTo>
                  <a:cubicBezTo>
                    <a:pt x="1362679" y="1093877"/>
                    <a:pt x="1367216" y="1083744"/>
                    <a:pt x="1374551" y="1076409"/>
                  </a:cubicBezTo>
                  <a:lnTo>
                    <a:pt x="1377325" y="1074538"/>
                  </a:lnTo>
                  <a:lnTo>
                    <a:pt x="1372816" y="1065158"/>
                  </a:lnTo>
                  <a:cubicBezTo>
                    <a:pt x="1371631" y="1061351"/>
                    <a:pt x="1370993" y="1057303"/>
                    <a:pt x="1370993" y="1053106"/>
                  </a:cubicBezTo>
                  <a:cubicBezTo>
                    <a:pt x="1370993" y="1036317"/>
                    <a:pt x="1381201" y="1021912"/>
                    <a:pt x="1395748" y="1015759"/>
                  </a:cubicBezTo>
                  <a:lnTo>
                    <a:pt x="1407534" y="1013380"/>
                  </a:lnTo>
                  <a:lnTo>
                    <a:pt x="1408973" y="1008134"/>
                  </a:lnTo>
                  <a:lnTo>
                    <a:pt x="1393429" y="1005070"/>
                  </a:lnTo>
                  <a:cubicBezTo>
                    <a:pt x="1387295" y="1002508"/>
                    <a:pt x="1381906" y="998821"/>
                    <a:pt x="1377617" y="994317"/>
                  </a:cubicBezTo>
                  <a:lnTo>
                    <a:pt x="1374342" y="989640"/>
                  </a:lnTo>
                  <a:lnTo>
                    <a:pt x="1360985" y="991624"/>
                  </a:lnTo>
                  <a:lnTo>
                    <a:pt x="1358924" y="994680"/>
                  </a:lnTo>
                  <a:lnTo>
                    <a:pt x="1361209" y="997195"/>
                  </a:lnTo>
                  <a:cubicBezTo>
                    <a:pt x="1365579" y="1003664"/>
                    <a:pt x="1368131" y="1011462"/>
                    <a:pt x="1368131" y="1019857"/>
                  </a:cubicBezTo>
                  <a:cubicBezTo>
                    <a:pt x="1368131" y="1036646"/>
                    <a:pt x="1357924" y="1051050"/>
                    <a:pt x="1343376" y="1057203"/>
                  </a:cubicBezTo>
                  <a:lnTo>
                    <a:pt x="1330987" y="1059704"/>
                  </a:lnTo>
                  <a:lnTo>
                    <a:pt x="1328467" y="1068890"/>
                  </a:lnTo>
                  <a:cubicBezTo>
                    <a:pt x="1320105" y="1083437"/>
                    <a:pt x="1300529" y="1093645"/>
                    <a:pt x="1277713" y="1093645"/>
                  </a:cubicBezTo>
                  <a:lnTo>
                    <a:pt x="1264524" y="1091685"/>
                  </a:lnTo>
                  <a:lnTo>
                    <a:pt x="1261837" y="1095524"/>
                  </a:lnTo>
                  <a:lnTo>
                    <a:pt x="1250429" y="1103281"/>
                  </a:lnTo>
                  <a:lnTo>
                    <a:pt x="1256080" y="1121782"/>
                  </a:lnTo>
                  <a:cubicBezTo>
                    <a:pt x="1256080" y="1127378"/>
                    <a:pt x="1254946" y="1132709"/>
                    <a:pt x="1252895" y="1137559"/>
                  </a:cubicBezTo>
                  <a:lnTo>
                    <a:pt x="1246873" y="1146490"/>
                  </a:lnTo>
                  <a:lnTo>
                    <a:pt x="1249158" y="1149005"/>
                  </a:lnTo>
                  <a:cubicBezTo>
                    <a:pt x="1253528" y="1155474"/>
                    <a:pt x="1256080" y="1163272"/>
                    <a:pt x="1256080" y="1171667"/>
                  </a:cubicBezTo>
                  <a:cubicBezTo>
                    <a:pt x="1256080" y="1188456"/>
                    <a:pt x="1245873" y="1202860"/>
                    <a:pt x="1231325" y="1209013"/>
                  </a:cubicBezTo>
                  <a:lnTo>
                    <a:pt x="1218936" y="1211514"/>
                  </a:lnTo>
                  <a:lnTo>
                    <a:pt x="1216416" y="1220700"/>
                  </a:lnTo>
                  <a:cubicBezTo>
                    <a:pt x="1208054" y="1235247"/>
                    <a:pt x="1188478" y="1245455"/>
                    <a:pt x="1165662" y="1245455"/>
                  </a:cubicBezTo>
                  <a:lnTo>
                    <a:pt x="1152473" y="1243495"/>
                  </a:lnTo>
                  <a:lnTo>
                    <a:pt x="1149786" y="1247334"/>
                  </a:lnTo>
                  <a:cubicBezTo>
                    <a:pt x="1141208" y="1256342"/>
                    <a:pt x="1128227" y="1262083"/>
                    <a:pt x="1113698" y="1262083"/>
                  </a:cubicBezTo>
                  <a:cubicBezTo>
                    <a:pt x="1099169" y="1262083"/>
                    <a:pt x="1086188" y="1256342"/>
                    <a:pt x="1077610" y="1247334"/>
                  </a:cubicBezTo>
                  <a:lnTo>
                    <a:pt x="1074335" y="1242657"/>
                  </a:lnTo>
                  <a:lnTo>
                    <a:pt x="1055498" y="1245455"/>
                  </a:lnTo>
                  <a:cubicBezTo>
                    <a:pt x="1032682" y="1245455"/>
                    <a:pt x="1013106" y="1235247"/>
                    <a:pt x="1004744" y="1220700"/>
                  </a:cubicBezTo>
                  <a:lnTo>
                    <a:pt x="1002828" y="1213715"/>
                  </a:lnTo>
                  <a:lnTo>
                    <a:pt x="989835" y="1211092"/>
                  </a:lnTo>
                  <a:cubicBezTo>
                    <a:pt x="975288" y="1204939"/>
                    <a:pt x="965080" y="1190534"/>
                    <a:pt x="965080" y="1173745"/>
                  </a:cubicBezTo>
                  <a:cubicBezTo>
                    <a:pt x="965080" y="1162553"/>
                    <a:pt x="969617" y="1152420"/>
                    <a:pt x="976951" y="1145085"/>
                  </a:cubicBezTo>
                  <a:lnTo>
                    <a:pt x="979726" y="1143214"/>
                  </a:lnTo>
                  <a:lnTo>
                    <a:pt x="975217" y="1133834"/>
                  </a:lnTo>
                  <a:cubicBezTo>
                    <a:pt x="974032" y="1130027"/>
                    <a:pt x="973394" y="1125979"/>
                    <a:pt x="973394" y="1121782"/>
                  </a:cubicBezTo>
                  <a:cubicBezTo>
                    <a:pt x="973394" y="1113387"/>
                    <a:pt x="975946" y="1105589"/>
                    <a:pt x="980317" y="1099120"/>
                  </a:cubicBezTo>
                  <a:lnTo>
                    <a:pt x="987760" y="1092990"/>
                  </a:lnTo>
                  <a:lnTo>
                    <a:pt x="978976" y="1091685"/>
                  </a:lnTo>
                  <a:lnTo>
                    <a:pt x="976289" y="1095524"/>
                  </a:lnTo>
                  <a:cubicBezTo>
                    <a:pt x="967711" y="1104532"/>
                    <a:pt x="954730" y="1110273"/>
                    <a:pt x="940201" y="1110273"/>
                  </a:cubicBezTo>
                  <a:lnTo>
                    <a:pt x="937966" y="1109833"/>
                  </a:lnTo>
                  <a:lnTo>
                    <a:pt x="941616" y="1121782"/>
                  </a:lnTo>
                  <a:cubicBezTo>
                    <a:pt x="941616" y="1127378"/>
                    <a:pt x="940482" y="1132709"/>
                    <a:pt x="938431" y="1137559"/>
                  </a:cubicBezTo>
                  <a:lnTo>
                    <a:pt x="932409" y="1146490"/>
                  </a:lnTo>
                  <a:lnTo>
                    <a:pt x="934694" y="1149005"/>
                  </a:lnTo>
                  <a:cubicBezTo>
                    <a:pt x="939064" y="1155474"/>
                    <a:pt x="941616" y="1163272"/>
                    <a:pt x="941616" y="1171667"/>
                  </a:cubicBezTo>
                  <a:cubicBezTo>
                    <a:pt x="941616" y="1188456"/>
                    <a:pt x="931408" y="1202860"/>
                    <a:pt x="916861" y="1209013"/>
                  </a:cubicBezTo>
                  <a:lnTo>
                    <a:pt x="904472" y="1211514"/>
                  </a:lnTo>
                  <a:lnTo>
                    <a:pt x="901952" y="1220700"/>
                  </a:lnTo>
                  <a:cubicBezTo>
                    <a:pt x="893590" y="1235247"/>
                    <a:pt x="874014" y="1245455"/>
                    <a:pt x="851198" y="1245455"/>
                  </a:cubicBezTo>
                  <a:lnTo>
                    <a:pt x="838009" y="1243495"/>
                  </a:lnTo>
                  <a:lnTo>
                    <a:pt x="835322" y="1247334"/>
                  </a:lnTo>
                  <a:cubicBezTo>
                    <a:pt x="826744" y="1256342"/>
                    <a:pt x="813763" y="1262083"/>
                    <a:pt x="799234" y="1262083"/>
                  </a:cubicBezTo>
                  <a:cubicBezTo>
                    <a:pt x="784705" y="1262083"/>
                    <a:pt x="771723" y="1256342"/>
                    <a:pt x="763146" y="1247334"/>
                  </a:cubicBezTo>
                  <a:lnTo>
                    <a:pt x="759871" y="1242657"/>
                  </a:lnTo>
                  <a:lnTo>
                    <a:pt x="741034" y="1245455"/>
                  </a:lnTo>
                  <a:cubicBezTo>
                    <a:pt x="718218" y="1245455"/>
                    <a:pt x="698642" y="1235247"/>
                    <a:pt x="690280" y="1220700"/>
                  </a:cubicBezTo>
                  <a:lnTo>
                    <a:pt x="688364" y="1213715"/>
                  </a:lnTo>
                  <a:lnTo>
                    <a:pt x="675371" y="1211092"/>
                  </a:lnTo>
                  <a:cubicBezTo>
                    <a:pt x="660824" y="1204939"/>
                    <a:pt x="650616" y="1190534"/>
                    <a:pt x="650616" y="1173745"/>
                  </a:cubicBezTo>
                  <a:cubicBezTo>
                    <a:pt x="650616" y="1162553"/>
                    <a:pt x="655153" y="1152420"/>
                    <a:pt x="662487" y="1145085"/>
                  </a:cubicBezTo>
                  <a:lnTo>
                    <a:pt x="665262" y="1143214"/>
                  </a:lnTo>
                  <a:lnTo>
                    <a:pt x="660753" y="1133834"/>
                  </a:lnTo>
                  <a:cubicBezTo>
                    <a:pt x="659568" y="1130027"/>
                    <a:pt x="658930" y="1125979"/>
                    <a:pt x="658930" y="1121782"/>
                  </a:cubicBezTo>
                  <a:lnTo>
                    <a:pt x="664224" y="1104452"/>
                  </a:lnTo>
                  <a:lnTo>
                    <a:pt x="651095" y="1095524"/>
                  </a:lnTo>
                  <a:lnTo>
                    <a:pt x="647820" y="1090847"/>
                  </a:lnTo>
                  <a:lnTo>
                    <a:pt x="628983" y="1093645"/>
                  </a:lnTo>
                  <a:lnTo>
                    <a:pt x="608427" y="1089024"/>
                  </a:lnTo>
                  <a:lnTo>
                    <a:pt x="612693" y="1102991"/>
                  </a:lnTo>
                  <a:cubicBezTo>
                    <a:pt x="612693" y="1119780"/>
                    <a:pt x="602485" y="1134184"/>
                    <a:pt x="587938" y="1140337"/>
                  </a:cubicBezTo>
                  <a:lnTo>
                    <a:pt x="575549" y="1142838"/>
                  </a:lnTo>
                  <a:lnTo>
                    <a:pt x="573029" y="1152024"/>
                  </a:lnTo>
                  <a:cubicBezTo>
                    <a:pt x="564667" y="1166571"/>
                    <a:pt x="545091" y="1176779"/>
                    <a:pt x="522275" y="1176779"/>
                  </a:cubicBezTo>
                  <a:lnTo>
                    <a:pt x="509086" y="1174819"/>
                  </a:lnTo>
                  <a:lnTo>
                    <a:pt x="506399" y="1178658"/>
                  </a:lnTo>
                  <a:cubicBezTo>
                    <a:pt x="497821" y="1187666"/>
                    <a:pt x="484840" y="1193407"/>
                    <a:pt x="470311" y="1193407"/>
                  </a:cubicBezTo>
                  <a:cubicBezTo>
                    <a:pt x="455782" y="1193407"/>
                    <a:pt x="442800" y="1187666"/>
                    <a:pt x="434223" y="1178658"/>
                  </a:cubicBezTo>
                  <a:lnTo>
                    <a:pt x="430948" y="1173981"/>
                  </a:lnTo>
                  <a:lnTo>
                    <a:pt x="412111" y="1176779"/>
                  </a:lnTo>
                  <a:cubicBezTo>
                    <a:pt x="389295" y="1176779"/>
                    <a:pt x="369719" y="1166571"/>
                    <a:pt x="361357" y="1152024"/>
                  </a:cubicBezTo>
                  <a:lnTo>
                    <a:pt x="359441" y="1145039"/>
                  </a:lnTo>
                  <a:lnTo>
                    <a:pt x="346448" y="1142416"/>
                  </a:lnTo>
                  <a:cubicBezTo>
                    <a:pt x="331901" y="1136263"/>
                    <a:pt x="321693" y="1121858"/>
                    <a:pt x="321693" y="1105069"/>
                  </a:cubicBezTo>
                  <a:cubicBezTo>
                    <a:pt x="321693" y="1093877"/>
                    <a:pt x="326230" y="1083744"/>
                    <a:pt x="333564" y="1076409"/>
                  </a:cubicBezTo>
                  <a:lnTo>
                    <a:pt x="336339" y="1074538"/>
                  </a:lnTo>
                  <a:lnTo>
                    <a:pt x="331830" y="1065158"/>
                  </a:lnTo>
                  <a:cubicBezTo>
                    <a:pt x="330645" y="1061351"/>
                    <a:pt x="330007" y="1057303"/>
                    <a:pt x="330007" y="1053106"/>
                  </a:cubicBezTo>
                  <a:lnTo>
                    <a:pt x="331877" y="1046984"/>
                  </a:lnTo>
                  <a:lnTo>
                    <a:pt x="321605" y="1051182"/>
                  </a:lnTo>
                  <a:cubicBezTo>
                    <a:pt x="309277" y="1051182"/>
                    <a:pt x="298262" y="1046310"/>
                    <a:pt x="290984" y="1038667"/>
                  </a:cubicBezTo>
                  <a:lnTo>
                    <a:pt x="288657" y="1035343"/>
                  </a:lnTo>
                  <a:lnTo>
                    <a:pt x="287815" y="1039514"/>
                  </a:lnTo>
                  <a:lnTo>
                    <a:pt x="281793" y="1048445"/>
                  </a:lnTo>
                  <a:lnTo>
                    <a:pt x="284078" y="1050960"/>
                  </a:lnTo>
                  <a:cubicBezTo>
                    <a:pt x="288448" y="1057429"/>
                    <a:pt x="291000" y="1065227"/>
                    <a:pt x="291000" y="1073622"/>
                  </a:cubicBezTo>
                  <a:cubicBezTo>
                    <a:pt x="291000" y="1090411"/>
                    <a:pt x="280792" y="1104815"/>
                    <a:pt x="266245" y="1110968"/>
                  </a:cubicBezTo>
                  <a:lnTo>
                    <a:pt x="253856" y="1113469"/>
                  </a:lnTo>
                  <a:lnTo>
                    <a:pt x="251336" y="1122655"/>
                  </a:lnTo>
                  <a:cubicBezTo>
                    <a:pt x="242974" y="1137202"/>
                    <a:pt x="223398" y="1147410"/>
                    <a:pt x="200582" y="1147410"/>
                  </a:cubicBezTo>
                  <a:lnTo>
                    <a:pt x="187393" y="1145450"/>
                  </a:lnTo>
                  <a:lnTo>
                    <a:pt x="184706" y="1149289"/>
                  </a:lnTo>
                  <a:cubicBezTo>
                    <a:pt x="176128" y="1158297"/>
                    <a:pt x="163147" y="1164038"/>
                    <a:pt x="148618" y="1164038"/>
                  </a:cubicBezTo>
                  <a:cubicBezTo>
                    <a:pt x="134089" y="1164038"/>
                    <a:pt x="121107" y="1158297"/>
                    <a:pt x="112530" y="1149289"/>
                  </a:cubicBezTo>
                  <a:lnTo>
                    <a:pt x="109255" y="1144612"/>
                  </a:lnTo>
                  <a:lnTo>
                    <a:pt x="90418" y="1147410"/>
                  </a:lnTo>
                  <a:cubicBezTo>
                    <a:pt x="67602" y="1147410"/>
                    <a:pt x="48026" y="1137202"/>
                    <a:pt x="39664" y="1122655"/>
                  </a:cubicBezTo>
                  <a:lnTo>
                    <a:pt x="37748" y="1115670"/>
                  </a:lnTo>
                  <a:lnTo>
                    <a:pt x="24755" y="1113047"/>
                  </a:lnTo>
                  <a:cubicBezTo>
                    <a:pt x="10208" y="1106894"/>
                    <a:pt x="0" y="1092489"/>
                    <a:pt x="0" y="1075700"/>
                  </a:cubicBezTo>
                  <a:cubicBezTo>
                    <a:pt x="0" y="1064508"/>
                    <a:pt x="4537" y="1054375"/>
                    <a:pt x="11871" y="1047040"/>
                  </a:cubicBezTo>
                  <a:lnTo>
                    <a:pt x="14646" y="1045169"/>
                  </a:lnTo>
                  <a:lnTo>
                    <a:pt x="10137" y="1035789"/>
                  </a:lnTo>
                  <a:cubicBezTo>
                    <a:pt x="8952" y="1031982"/>
                    <a:pt x="8315" y="1027934"/>
                    <a:pt x="8315" y="1023737"/>
                  </a:cubicBezTo>
                  <a:cubicBezTo>
                    <a:pt x="8315" y="1006948"/>
                    <a:pt x="18522" y="992543"/>
                    <a:pt x="33069" y="986390"/>
                  </a:cubicBezTo>
                  <a:lnTo>
                    <a:pt x="44855" y="984011"/>
                  </a:lnTo>
                  <a:lnTo>
                    <a:pt x="47979" y="972624"/>
                  </a:lnTo>
                  <a:cubicBezTo>
                    <a:pt x="56340" y="958077"/>
                    <a:pt x="75916" y="947870"/>
                    <a:pt x="98732" y="947870"/>
                  </a:cubicBezTo>
                  <a:lnTo>
                    <a:pt x="107590" y="949186"/>
                  </a:lnTo>
                  <a:lnTo>
                    <a:pt x="114210" y="940676"/>
                  </a:lnTo>
                  <a:lnTo>
                    <a:pt x="107812" y="941627"/>
                  </a:lnTo>
                  <a:cubicBezTo>
                    <a:pt x="81994" y="941627"/>
                    <a:pt x="59843" y="930076"/>
                    <a:pt x="50381" y="913615"/>
                  </a:cubicBezTo>
                  <a:lnTo>
                    <a:pt x="48213" y="905711"/>
                  </a:lnTo>
                  <a:lnTo>
                    <a:pt x="33511" y="902743"/>
                  </a:lnTo>
                  <a:cubicBezTo>
                    <a:pt x="17049" y="895780"/>
                    <a:pt x="5499" y="879480"/>
                    <a:pt x="5499" y="860483"/>
                  </a:cubicBezTo>
                  <a:cubicBezTo>
                    <a:pt x="5499" y="847819"/>
                    <a:pt x="10632" y="836352"/>
                    <a:pt x="18932" y="828053"/>
                  </a:cubicBezTo>
                  <a:lnTo>
                    <a:pt x="22072" y="825936"/>
                  </a:lnTo>
                  <a:lnTo>
                    <a:pt x="16969" y="815323"/>
                  </a:lnTo>
                  <a:cubicBezTo>
                    <a:pt x="15629" y="811014"/>
                    <a:pt x="14907" y="806433"/>
                    <a:pt x="14907" y="801684"/>
                  </a:cubicBezTo>
                  <a:cubicBezTo>
                    <a:pt x="14907" y="782687"/>
                    <a:pt x="26458" y="766387"/>
                    <a:pt x="42919" y="759425"/>
                  </a:cubicBezTo>
                  <a:lnTo>
                    <a:pt x="56254" y="756733"/>
                  </a:lnTo>
                  <a:lnTo>
                    <a:pt x="59789" y="743848"/>
                  </a:lnTo>
                  <a:cubicBezTo>
                    <a:pt x="69251" y="727388"/>
                    <a:pt x="91402" y="715838"/>
                    <a:pt x="117220" y="715838"/>
                  </a:cubicBezTo>
                  <a:lnTo>
                    <a:pt x="127242" y="717326"/>
                  </a:lnTo>
                  <a:lnTo>
                    <a:pt x="129782" y="714062"/>
                  </a:lnTo>
                  <a:lnTo>
                    <a:pt x="126413" y="711052"/>
                  </a:lnTo>
                  <a:lnTo>
                    <a:pt x="124497" y="704066"/>
                  </a:lnTo>
                  <a:lnTo>
                    <a:pt x="111504" y="701443"/>
                  </a:lnTo>
                  <a:cubicBezTo>
                    <a:pt x="96957" y="695290"/>
                    <a:pt x="86749" y="680885"/>
                    <a:pt x="86749" y="664097"/>
                  </a:cubicBezTo>
                  <a:cubicBezTo>
                    <a:pt x="86749" y="652904"/>
                    <a:pt x="91286" y="642771"/>
                    <a:pt x="98620" y="635437"/>
                  </a:cubicBezTo>
                  <a:lnTo>
                    <a:pt x="101395" y="633566"/>
                  </a:lnTo>
                  <a:lnTo>
                    <a:pt x="96886" y="624186"/>
                  </a:lnTo>
                  <a:cubicBezTo>
                    <a:pt x="95701" y="620379"/>
                    <a:pt x="95063" y="616330"/>
                    <a:pt x="95063" y="612133"/>
                  </a:cubicBezTo>
                  <a:cubicBezTo>
                    <a:pt x="95063" y="595344"/>
                    <a:pt x="105271" y="580940"/>
                    <a:pt x="119818" y="574786"/>
                  </a:cubicBezTo>
                  <a:lnTo>
                    <a:pt x="131604" y="572407"/>
                  </a:lnTo>
                  <a:lnTo>
                    <a:pt x="134728" y="561021"/>
                  </a:lnTo>
                  <a:cubicBezTo>
                    <a:pt x="143089" y="546474"/>
                    <a:pt x="162665" y="536266"/>
                    <a:pt x="185481" y="536266"/>
                  </a:cubicBezTo>
                  <a:lnTo>
                    <a:pt x="194339" y="537582"/>
                  </a:lnTo>
                  <a:lnTo>
                    <a:pt x="202297" y="527352"/>
                  </a:lnTo>
                  <a:cubicBezTo>
                    <a:pt x="210760" y="520017"/>
                    <a:pt x="222452" y="515481"/>
                    <a:pt x="235367" y="515481"/>
                  </a:cubicBezTo>
                  <a:cubicBezTo>
                    <a:pt x="248282" y="515481"/>
                    <a:pt x="259973" y="520017"/>
                    <a:pt x="268437" y="527352"/>
                  </a:cubicBezTo>
                  <a:lnTo>
                    <a:pt x="276610" y="537859"/>
                  </a:lnTo>
                  <a:lnTo>
                    <a:pt x="287331" y="536266"/>
                  </a:lnTo>
                  <a:cubicBezTo>
                    <a:pt x="298739" y="536266"/>
                    <a:pt x="309337" y="538818"/>
                    <a:pt x="318128" y="543189"/>
                  </a:cubicBezTo>
                  <a:lnTo>
                    <a:pt x="334701" y="557997"/>
                  </a:lnTo>
                  <a:lnTo>
                    <a:pt x="340545" y="538867"/>
                  </a:lnTo>
                  <a:cubicBezTo>
                    <a:pt x="344915" y="532399"/>
                    <a:pt x="351104" y="527259"/>
                    <a:pt x="358377" y="524182"/>
                  </a:cubicBezTo>
                  <a:lnTo>
                    <a:pt x="370163" y="521803"/>
                  </a:lnTo>
                  <a:lnTo>
                    <a:pt x="373287" y="510417"/>
                  </a:lnTo>
                  <a:lnTo>
                    <a:pt x="392466" y="493279"/>
                  </a:lnTo>
                  <a:lnTo>
                    <a:pt x="363242" y="486710"/>
                  </a:lnTo>
                  <a:cubicBezTo>
                    <a:pt x="354451" y="482340"/>
                    <a:pt x="347466" y="476152"/>
                    <a:pt x="343285" y="468878"/>
                  </a:cubicBezTo>
                  <a:lnTo>
                    <a:pt x="341369" y="461892"/>
                  </a:lnTo>
                  <a:lnTo>
                    <a:pt x="328376" y="459269"/>
                  </a:lnTo>
                  <a:cubicBezTo>
                    <a:pt x="313829" y="453116"/>
                    <a:pt x="303621" y="438711"/>
                    <a:pt x="303621" y="421923"/>
                  </a:cubicBezTo>
                  <a:cubicBezTo>
                    <a:pt x="303621" y="410730"/>
                    <a:pt x="308158" y="400597"/>
                    <a:pt x="315492" y="393263"/>
                  </a:cubicBezTo>
                  <a:lnTo>
                    <a:pt x="318267" y="391392"/>
                  </a:lnTo>
                  <a:lnTo>
                    <a:pt x="313758" y="382012"/>
                  </a:lnTo>
                  <a:cubicBezTo>
                    <a:pt x="312573" y="378205"/>
                    <a:pt x="311935" y="374156"/>
                    <a:pt x="311935" y="369959"/>
                  </a:cubicBezTo>
                  <a:cubicBezTo>
                    <a:pt x="311935" y="353170"/>
                    <a:pt x="322143" y="338766"/>
                    <a:pt x="336690" y="332612"/>
                  </a:cubicBezTo>
                  <a:lnTo>
                    <a:pt x="348476" y="330233"/>
                  </a:lnTo>
                  <a:lnTo>
                    <a:pt x="351600" y="318847"/>
                  </a:lnTo>
                  <a:cubicBezTo>
                    <a:pt x="359961" y="304300"/>
                    <a:pt x="379537" y="294092"/>
                    <a:pt x="402353" y="294092"/>
                  </a:cubicBezTo>
                  <a:lnTo>
                    <a:pt x="411211" y="295408"/>
                  </a:lnTo>
                  <a:lnTo>
                    <a:pt x="419169" y="285178"/>
                  </a:lnTo>
                  <a:cubicBezTo>
                    <a:pt x="427632" y="277843"/>
                    <a:pt x="439324" y="273307"/>
                    <a:pt x="452239" y="273307"/>
                  </a:cubicBezTo>
                  <a:cubicBezTo>
                    <a:pt x="465154" y="273307"/>
                    <a:pt x="476845" y="277843"/>
                    <a:pt x="485309" y="285178"/>
                  </a:cubicBezTo>
                  <a:lnTo>
                    <a:pt x="493482" y="295685"/>
                  </a:lnTo>
                  <a:lnTo>
                    <a:pt x="504203" y="294092"/>
                  </a:lnTo>
                  <a:cubicBezTo>
                    <a:pt x="527019" y="294092"/>
                    <a:pt x="546595" y="304300"/>
                    <a:pt x="554957" y="318847"/>
                  </a:cubicBezTo>
                  <a:lnTo>
                    <a:pt x="558081" y="330233"/>
                  </a:lnTo>
                  <a:lnTo>
                    <a:pt x="569866" y="332612"/>
                  </a:lnTo>
                  <a:cubicBezTo>
                    <a:pt x="584413" y="338766"/>
                    <a:pt x="594621" y="353170"/>
                    <a:pt x="594621" y="369959"/>
                  </a:cubicBezTo>
                  <a:cubicBezTo>
                    <a:pt x="594621" y="375556"/>
                    <a:pt x="593487" y="380887"/>
                    <a:pt x="591436" y="385736"/>
                  </a:cubicBezTo>
                  <a:lnTo>
                    <a:pt x="585414" y="394668"/>
                  </a:lnTo>
                  <a:lnTo>
                    <a:pt x="587699" y="397183"/>
                  </a:lnTo>
                  <a:cubicBezTo>
                    <a:pt x="592069" y="403652"/>
                    <a:pt x="594621" y="411450"/>
                    <a:pt x="594621" y="419844"/>
                  </a:cubicBezTo>
                  <a:lnTo>
                    <a:pt x="587969" y="441623"/>
                  </a:lnTo>
                  <a:lnTo>
                    <a:pt x="595657" y="434753"/>
                  </a:lnTo>
                  <a:cubicBezTo>
                    <a:pt x="604448" y="430382"/>
                    <a:pt x="615046" y="427830"/>
                    <a:pt x="626454" y="427830"/>
                  </a:cubicBezTo>
                  <a:lnTo>
                    <a:pt x="635312" y="429146"/>
                  </a:lnTo>
                  <a:lnTo>
                    <a:pt x="643270" y="418916"/>
                  </a:lnTo>
                  <a:lnTo>
                    <a:pt x="650092" y="416467"/>
                  </a:lnTo>
                  <a:lnTo>
                    <a:pt x="647060" y="406541"/>
                  </a:lnTo>
                  <a:cubicBezTo>
                    <a:pt x="647060" y="397350"/>
                    <a:pt x="650785" y="389029"/>
                    <a:pt x="656808" y="383006"/>
                  </a:cubicBezTo>
                  <a:lnTo>
                    <a:pt x="659087" y="381470"/>
                  </a:lnTo>
                  <a:lnTo>
                    <a:pt x="655384" y="373768"/>
                  </a:lnTo>
                  <a:cubicBezTo>
                    <a:pt x="654411" y="370641"/>
                    <a:pt x="653887" y="367317"/>
                    <a:pt x="653887" y="363870"/>
                  </a:cubicBezTo>
                  <a:lnTo>
                    <a:pt x="656735" y="354548"/>
                  </a:lnTo>
                  <a:lnTo>
                    <a:pt x="644947" y="349730"/>
                  </a:lnTo>
                  <a:lnTo>
                    <a:pt x="642258" y="345890"/>
                  </a:lnTo>
                  <a:lnTo>
                    <a:pt x="626790" y="348188"/>
                  </a:lnTo>
                  <a:cubicBezTo>
                    <a:pt x="608055" y="348188"/>
                    <a:pt x="591980" y="339806"/>
                    <a:pt x="585114" y="327860"/>
                  </a:cubicBezTo>
                  <a:lnTo>
                    <a:pt x="583540" y="322124"/>
                  </a:lnTo>
                  <a:lnTo>
                    <a:pt x="572871" y="319970"/>
                  </a:lnTo>
                  <a:cubicBezTo>
                    <a:pt x="560926" y="314918"/>
                    <a:pt x="552544" y="303089"/>
                    <a:pt x="552544" y="289303"/>
                  </a:cubicBezTo>
                  <a:cubicBezTo>
                    <a:pt x="552544" y="280113"/>
                    <a:pt x="556269" y="271792"/>
                    <a:pt x="562292" y="265769"/>
                  </a:cubicBezTo>
                  <a:lnTo>
                    <a:pt x="564570" y="264233"/>
                  </a:lnTo>
                  <a:lnTo>
                    <a:pt x="560868" y="256531"/>
                  </a:lnTo>
                  <a:cubicBezTo>
                    <a:pt x="559895" y="253404"/>
                    <a:pt x="559371" y="250080"/>
                    <a:pt x="559371" y="246634"/>
                  </a:cubicBezTo>
                  <a:cubicBezTo>
                    <a:pt x="559371" y="232848"/>
                    <a:pt x="567753" y="221019"/>
                    <a:pt x="579699" y="215966"/>
                  </a:cubicBezTo>
                  <a:lnTo>
                    <a:pt x="589376" y="214013"/>
                  </a:lnTo>
                  <a:lnTo>
                    <a:pt x="591941" y="204663"/>
                  </a:lnTo>
                  <a:cubicBezTo>
                    <a:pt x="598807" y="192718"/>
                    <a:pt x="614882" y="184336"/>
                    <a:pt x="633617" y="184336"/>
                  </a:cubicBezTo>
                  <a:lnTo>
                    <a:pt x="640890" y="185416"/>
                  </a:lnTo>
                  <a:lnTo>
                    <a:pt x="647425" y="177016"/>
                  </a:lnTo>
                  <a:cubicBezTo>
                    <a:pt x="654375" y="170993"/>
                    <a:pt x="663976" y="167268"/>
                    <a:pt x="674580" y="167268"/>
                  </a:cubicBezTo>
                  <a:lnTo>
                    <a:pt x="679648" y="169087"/>
                  </a:lnTo>
                  <a:lnTo>
                    <a:pt x="681522" y="164563"/>
                  </a:lnTo>
                  <a:lnTo>
                    <a:pt x="683800" y="163027"/>
                  </a:lnTo>
                  <a:lnTo>
                    <a:pt x="680098" y="155325"/>
                  </a:lnTo>
                  <a:cubicBezTo>
                    <a:pt x="679125" y="152198"/>
                    <a:pt x="678601" y="148874"/>
                    <a:pt x="678601" y="145428"/>
                  </a:cubicBezTo>
                  <a:cubicBezTo>
                    <a:pt x="678601" y="131642"/>
                    <a:pt x="686983" y="119813"/>
                    <a:pt x="698929" y="114760"/>
                  </a:cubicBezTo>
                  <a:lnTo>
                    <a:pt x="708606" y="112807"/>
                  </a:lnTo>
                  <a:lnTo>
                    <a:pt x="711171" y="103457"/>
                  </a:lnTo>
                  <a:cubicBezTo>
                    <a:pt x="718037" y="91512"/>
                    <a:pt x="734112" y="83130"/>
                    <a:pt x="752847" y="83130"/>
                  </a:cubicBezTo>
                  <a:lnTo>
                    <a:pt x="760120" y="84210"/>
                  </a:lnTo>
                  <a:lnTo>
                    <a:pt x="766655" y="75810"/>
                  </a:lnTo>
                  <a:cubicBezTo>
                    <a:pt x="773605" y="69787"/>
                    <a:pt x="783206" y="66062"/>
                    <a:pt x="793810" y="66062"/>
                  </a:cubicBezTo>
                  <a:cubicBezTo>
                    <a:pt x="804415" y="66062"/>
                    <a:pt x="814016" y="69787"/>
                    <a:pt x="820965" y="75810"/>
                  </a:cubicBezTo>
                  <a:lnTo>
                    <a:pt x="827677" y="84437"/>
                  </a:lnTo>
                  <a:lnTo>
                    <a:pt x="836480" y="83130"/>
                  </a:lnTo>
                  <a:lnTo>
                    <a:pt x="852947" y="86831"/>
                  </a:lnTo>
                  <a:lnTo>
                    <a:pt x="853982" y="84332"/>
                  </a:lnTo>
                  <a:lnTo>
                    <a:pt x="855932" y="83016"/>
                  </a:lnTo>
                  <a:lnTo>
                    <a:pt x="852762" y="76422"/>
                  </a:lnTo>
                  <a:cubicBezTo>
                    <a:pt x="851930" y="73745"/>
                    <a:pt x="851481" y="70899"/>
                    <a:pt x="851481" y="67949"/>
                  </a:cubicBezTo>
                  <a:cubicBezTo>
                    <a:pt x="851481" y="56146"/>
                    <a:pt x="858657" y="46019"/>
                    <a:pt x="868885" y="41693"/>
                  </a:cubicBezTo>
                  <a:lnTo>
                    <a:pt x="877170" y="40021"/>
                  </a:lnTo>
                  <a:lnTo>
                    <a:pt x="879366" y="32016"/>
                  </a:lnTo>
                  <a:cubicBezTo>
                    <a:pt x="885245" y="21789"/>
                    <a:pt x="899007" y="14613"/>
                    <a:pt x="915047" y="14613"/>
                  </a:cubicBezTo>
                  <a:lnTo>
                    <a:pt x="921274" y="15538"/>
                  </a:lnTo>
                  <a:lnTo>
                    <a:pt x="926869" y="8346"/>
                  </a:lnTo>
                  <a:cubicBezTo>
                    <a:pt x="932819" y="3189"/>
                    <a:pt x="941039" y="0"/>
                    <a:pt x="95011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FB5DDE40-FBCD-46CA-BF84-A1BE7F43BFB2}"/>
                </a:ext>
              </a:extLst>
            </p:cNvPr>
            <p:cNvSpPr/>
            <p:nvPr/>
          </p:nvSpPr>
          <p:spPr>
            <a:xfrm>
              <a:off x="706024" y="3035300"/>
              <a:ext cx="2538825" cy="1956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7655BAA-4667-4024-B0C8-44099544A0C0}"/>
                </a:ext>
              </a:extLst>
            </p:cNvPr>
            <p:cNvGrpSpPr/>
            <p:nvPr/>
          </p:nvGrpSpPr>
          <p:grpSpPr>
            <a:xfrm>
              <a:off x="966615" y="1387115"/>
              <a:ext cx="2110089" cy="1349692"/>
              <a:chOff x="867138" y="1643620"/>
              <a:chExt cx="3271475" cy="2092560"/>
            </a:xfrm>
            <a:solidFill>
              <a:srgbClr val="006600"/>
            </a:soli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5CB5D5B-0D00-4F03-A220-BEAB10D8EF20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A5B2B8B2-4AC0-4079-833B-73E6BA30865B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CCB9C1E2-8005-4C6A-89AD-470666484CE7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6B397A8-8D31-4521-9501-578148E64ADC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DB74174-9F08-458D-B9D4-9B2A6CFA10C5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5D92287-5898-4290-B59A-455921D26C5A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43795E07-A041-4E45-8FF1-8D0F1ED3CD5F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304C98D-4BFB-4B61-94EA-5A0536B6E753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D7B3E10-73CD-436B-9913-C43DFD866507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9D2C29F-F16D-4B25-935A-925D5A9FE584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27CDD326-5D8B-4A09-8286-D24591991E71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D29D076-5859-4CE1-A271-D26980DFB599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FD22A50-D2A3-4815-B760-5091609F7DCD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2854C2E-A645-4AA9-9DDC-85F6F5B97AC5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308B2472-2928-48A9-9ADE-E60F471B1F35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B042623-2ED3-4980-96F2-063C92D40F47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B96C36A-F342-429F-964C-90E918408836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AF70CB3-3966-4252-AFE2-430ED4A572F2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38A99AE-E7CB-4A4E-8905-AC560CD45318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84BC078-EE4F-469F-BF6E-2472B81A9908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1450D6B-981B-4DCB-B19A-1524DBE34770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95BE1EB0-92C0-43F5-92E1-4D93CB30D1BD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83558825-5237-41E6-945A-324613CF227C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C795E19-6117-4F74-815B-285E9E312CFF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DF0FBDCC-C25F-4487-B775-6BF85EDB0FD0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252A3BB7-4741-4841-92A4-47524CB2C417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EA55AD8-3167-450A-902A-E86A2225E614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B18A4D6-B74F-493D-BA4A-9428941C0B75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962CB4D9-859F-4470-A880-81AAD8CCB9B1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81E10700-9194-400F-9CE9-8B17C957A3B0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7A0A2CBF-7B70-46DC-8841-999BD8F4A3E3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058C21D-FAFE-41EE-8FE1-F7AFA46F4D69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4BB1078E-60BF-41D5-A8E1-0EF138B5235B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8950580-3812-4C2D-8387-0E66356C5AE5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7188190-EBBF-423B-A2EE-9CFA60637D5C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8755647-85A6-4D19-AD3F-C615C738F842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72E513CD-E5BB-454F-B7D7-EC138E797ECE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FCADD9D-E297-4929-BA46-ABD1600DC15C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DE84B210-D688-4B43-BCF6-1DC1D40E9968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7D034AE3-DA36-4428-BBE4-EED6FD0261B5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A54321E-EB92-42EA-9C26-54AD6FF6A51D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96E8B97-20E8-47EB-B9C6-767FE98653F3}"/>
                </a:ext>
              </a:extLst>
            </p:cNvPr>
            <p:cNvSpPr/>
            <p:nvPr/>
          </p:nvSpPr>
          <p:spPr>
            <a:xfrm>
              <a:off x="1228283" y="1468649"/>
              <a:ext cx="1476965" cy="1509297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CB45BDF-CEF7-4B69-8793-B660D9CD666A}"/>
                </a:ext>
              </a:extLst>
            </p:cNvPr>
            <p:cNvSpPr/>
            <p:nvPr/>
          </p:nvSpPr>
          <p:spPr>
            <a:xfrm>
              <a:off x="821274" y="1468649"/>
              <a:ext cx="2313813" cy="1682148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21B0591-AE1F-47C8-99D5-DB8CBD370AD1}"/>
                </a:ext>
              </a:extLst>
            </p:cNvPr>
            <p:cNvGrpSpPr/>
            <p:nvPr/>
          </p:nvGrpSpPr>
          <p:grpSpPr>
            <a:xfrm>
              <a:off x="768349" y="1236868"/>
              <a:ext cx="2506619" cy="1603329"/>
              <a:chOff x="867138" y="1643620"/>
              <a:chExt cx="3271475" cy="2092560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F0A535B-0A75-46AC-8094-9BDD5326ADE4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3DA3B72-33AF-4D51-A789-08DE22385269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74E106A0-E9FA-4888-8616-2ECEA765F802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987F0C2-4D66-4F14-AD17-A6C5E9FE696B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32B233F-EA5C-446A-A0AD-28E6243D7EDF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0ABC5A2-29B5-4DA3-8368-411DA46FF0E7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85E3061-3855-48D7-B546-C7517D767E80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9498C7D-2E5C-4CDB-BBC9-683489B53C97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C3C59CF-9B86-40E4-887D-A4495B51B383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44A0DDA-B1B8-4997-A846-3DA24285C35F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5C89DD4-34A8-4DCA-9294-80B725F53EC9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AD50725-DA74-467B-9A23-3E2D778DC9FE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C8E8929-044D-45FA-869E-ECD12C459CF0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C837378-B9D8-4B03-8D92-4AFE3D8D715F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0980654-6982-46BE-B6FB-AD6BE1C1C102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3DAC1BC-A06B-4A05-BC9F-08589F5A0858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C830155D-9604-4AAE-AEDA-85EA5073C442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1215CDA-0646-4649-B550-C257459000C4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4D95C57-EFF9-4C82-9023-7EF58A3D1940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E5D8FA8-AFF1-4322-84DB-4811D9FEE6C9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DA4FB8A6-6F8B-4EC2-A2DC-FECEDA58B5D8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A46F154-1866-4AC7-BE97-7661680C37BC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11AC6BB3-2590-4A1D-8F0C-6AB4A15C0336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90807AB6-B1F4-46CB-9BC7-3DF926C28173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7B7DC04-D2A4-4246-A49D-C46D671B24A9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2021AC5-C3A3-41F9-9349-0108B33895A3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B0BF33F-1854-4704-BA59-662F47BC4F3A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1BE798B-4693-4B00-BBCD-AFD32E9CF68F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1E922E5-336C-4683-B9D4-363DA94192E5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02F6EE5-0C32-4884-A3D4-6544AD213249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FC2A233-5B72-410E-BF10-503C0432C793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A7ACBE8-364C-4A5C-8615-E5D8FC5D3B38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4C1FC19-F80B-40CF-95E9-847A13A1EE05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1DD96C3-D3D9-40AF-9007-89F3D29680B4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A064A03-8E43-449B-BF53-8F7BDE36A5C8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80B1291-371D-496F-8F8A-A379131E857F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CA6CDE2-F140-4D86-826D-408286131B31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717C248-C038-4682-854F-1714904648EB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2BFFCB0-FE2A-41DC-B553-361E72C3B2B5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4FA4319-DD25-4269-812E-236113EE4D59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3A96F3F-3F13-48BE-B585-8D48E05EDAB6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5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1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春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410253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2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24174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楠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くすのき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5C7BF7EE-D9E4-4F31-BF14-1E3E9C4DB249}"/>
              </a:ext>
            </a:extLst>
          </p:cNvPr>
          <p:cNvGrpSpPr/>
          <p:nvPr/>
        </p:nvGrpSpPr>
        <p:grpSpPr>
          <a:xfrm>
            <a:off x="8436523" y="2521527"/>
            <a:ext cx="3506093" cy="2929738"/>
            <a:chOff x="117135" y="3442397"/>
            <a:chExt cx="4071779" cy="2867857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B777DA52-72C0-4477-BC5A-414E01BCE107}"/>
                </a:ext>
              </a:extLst>
            </p:cNvPr>
            <p:cNvSpPr/>
            <p:nvPr/>
          </p:nvSpPr>
          <p:spPr>
            <a:xfrm>
              <a:off x="294377" y="3614518"/>
              <a:ext cx="3804572" cy="2173092"/>
            </a:xfrm>
            <a:custGeom>
              <a:avLst/>
              <a:gdLst>
                <a:gd name="connsiteX0" fmla="*/ 2646609 w 3982395"/>
                <a:gd name="connsiteY0" fmla="*/ 2083890 h 2274663"/>
                <a:gd name="connsiteX1" fmla="*/ 2646363 w 3982395"/>
                <a:gd name="connsiteY1" fmla="*/ 2084090 h 2274663"/>
                <a:gd name="connsiteX2" fmla="*/ 2645902 w 3982395"/>
                <a:gd name="connsiteY2" fmla="*/ 2092213 h 2274663"/>
                <a:gd name="connsiteX3" fmla="*/ 2649051 w 3982395"/>
                <a:gd name="connsiteY3" fmla="*/ 2087837 h 2274663"/>
                <a:gd name="connsiteX4" fmla="*/ 2919292 w 3982395"/>
                <a:gd name="connsiteY4" fmla="*/ 2021065 h 2274663"/>
                <a:gd name="connsiteX5" fmla="*/ 2918961 w 3982395"/>
                <a:gd name="connsiteY5" fmla="*/ 2021118 h 2274663"/>
                <a:gd name="connsiteX6" fmla="*/ 2914231 w 3982395"/>
                <a:gd name="connsiteY6" fmla="*/ 2028331 h 2274663"/>
                <a:gd name="connsiteX7" fmla="*/ 2919441 w 3982395"/>
                <a:gd name="connsiteY7" fmla="*/ 2025983 h 2274663"/>
                <a:gd name="connsiteX8" fmla="*/ 1528540 w 3982395"/>
                <a:gd name="connsiteY8" fmla="*/ 2007689 h 2274663"/>
                <a:gd name="connsiteX9" fmla="*/ 1528294 w 3982395"/>
                <a:gd name="connsiteY9" fmla="*/ 2007889 h 2274663"/>
                <a:gd name="connsiteX10" fmla="*/ 1527833 w 3982395"/>
                <a:gd name="connsiteY10" fmla="*/ 2016012 h 2274663"/>
                <a:gd name="connsiteX11" fmla="*/ 1530982 w 3982395"/>
                <a:gd name="connsiteY11" fmla="*/ 2011636 h 2274663"/>
                <a:gd name="connsiteX12" fmla="*/ 928465 w 3982395"/>
                <a:gd name="connsiteY12" fmla="*/ 1964826 h 2274663"/>
                <a:gd name="connsiteX13" fmla="*/ 928219 w 3982395"/>
                <a:gd name="connsiteY13" fmla="*/ 1965026 h 2274663"/>
                <a:gd name="connsiteX14" fmla="*/ 927758 w 3982395"/>
                <a:gd name="connsiteY14" fmla="*/ 1973149 h 2274663"/>
                <a:gd name="connsiteX15" fmla="*/ 930907 w 3982395"/>
                <a:gd name="connsiteY15" fmla="*/ 1968773 h 2274663"/>
                <a:gd name="connsiteX16" fmla="*/ 642715 w 3982395"/>
                <a:gd name="connsiteY16" fmla="*/ 1912439 h 2274663"/>
                <a:gd name="connsiteX17" fmla="*/ 642469 w 3982395"/>
                <a:gd name="connsiteY17" fmla="*/ 1912639 h 2274663"/>
                <a:gd name="connsiteX18" fmla="*/ 642007 w 3982395"/>
                <a:gd name="connsiteY18" fmla="*/ 1920762 h 2274663"/>
                <a:gd name="connsiteX19" fmla="*/ 645156 w 3982395"/>
                <a:gd name="connsiteY19" fmla="*/ 1916386 h 2274663"/>
                <a:gd name="connsiteX20" fmla="*/ 1265375 w 3982395"/>
                <a:gd name="connsiteY20" fmla="*/ 1905747 h 2274663"/>
                <a:gd name="connsiteX21" fmla="*/ 1265115 w 3982395"/>
                <a:gd name="connsiteY21" fmla="*/ 1905959 h 2274663"/>
                <a:gd name="connsiteX22" fmla="*/ 1264625 w 3982395"/>
                <a:gd name="connsiteY22" fmla="*/ 1914569 h 2274663"/>
                <a:gd name="connsiteX23" fmla="*/ 1267963 w 3982395"/>
                <a:gd name="connsiteY23" fmla="*/ 1909931 h 2274663"/>
                <a:gd name="connsiteX24" fmla="*/ 1049041 w 3982395"/>
                <a:gd name="connsiteY24" fmla="*/ 1902385 h 2274663"/>
                <a:gd name="connsiteX25" fmla="*/ 1043523 w 3982395"/>
                <a:gd name="connsiteY25" fmla="*/ 1910800 h 2274663"/>
                <a:gd name="connsiteX26" fmla="*/ 1044393 w 3982395"/>
                <a:gd name="connsiteY26" fmla="*/ 1911418 h 2274663"/>
                <a:gd name="connsiteX27" fmla="*/ 1046919 w 3982395"/>
                <a:gd name="connsiteY27" fmla="*/ 1915290 h 2274663"/>
                <a:gd name="connsiteX28" fmla="*/ 1051189 w 3982395"/>
                <a:gd name="connsiteY28" fmla="*/ 1908156 h 2274663"/>
                <a:gd name="connsiteX29" fmla="*/ 1094061 w 3982395"/>
                <a:gd name="connsiteY29" fmla="*/ 1879627 h 2274663"/>
                <a:gd name="connsiteX30" fmla="*/ 1092865 w 3982395"/>
                <a:gd name="connsiteY30" fmla="*/ 1880693 h 2274663"/>
                <a:gd name="connsiteX31" fmla="*/ 1093035 w 3982395"/>
                <a:gd name="connsiteY31" fmla="*/ 1880806 h 2274663"/>
                <a:gd name="connsiteX32" fmla="*/ 1094717 w 3982395"/>
                <a:gd name="connsiteY32" fmla="*/ 1885246 h 2274663"/>
                <a:gd name="connsiteX33" fmla="*/ 1095514 w 3982395"/>
                <a:gd name="connsiteY33" fmla="*/ 1885414 h 2274663"/>
                <a:gd name="connsiteX34" fmla="*/ 1067194 w 3982395"/>
                <a:gd name="connsiteY34" fmla="*/ 1873316 h 2274663"/>
                <a:gd name="connsiteX35" fmla="*/ 1060430 w 3982395"/>
                <a:gd name="connsiteY35" fmla="*/ 1878818 h 2274663"/>
                <a:gd name="connsiteX36" fmla="*/ 1060224 w 3982395"/>
                <a:gd name="connsiteY36" fmla="*/ 1878908 h 2274663"/>
                <a:gd name="connsiteX37" fmla="*/ 1059512 w 3982395"/>
                <a:gd name="connsiteY37" fmla="*/ 1886416 h 2274663"/>
                <a:gd name="connsiteX38" fmla="*/ 1057109 w 3982395"/>
                <a:gd name="connsiteY38" fmla="*/ 1890080 h 2274663"/>
                <a:gd name="connsiteX39" fmla="*/ 1074310 w 3982395"/>
                <a:gd name="connsiteY39" fmla="*/ 1887177 h 2274663"/>
                <a:gd name="connsiteX40" fmla="*/ 1077152 w 3982395"/>
                <a:gd name="connsiteY40" fmla="*/ 1884854 h 2274663"/>
                <a:gd name="connsiteX41" fmla="*/ 1070865 w 3982395"/>
                <a:gd name="connsiteY41" fmla="*/ 1879251 h 2274663"/>
                <a:gd name="connsiteX42" fmla="*/ 1454826 w 3982395"/>
                <a:gd name="connsiteY42" fmla="*/ 1863726 h 2274663"/>
                <a:gd name="connsiteX43" fmla="*/ 1454979 w 3982395"/>
                <a:gd name="connsiteY43" fmla="*/ 1873499 h 2274663"/>
                <a:gd name="connsiteX44" fmla="*/ 1456794 w 3982395"/>
                <a:gd name="connsiteY44" fmla="*/ 1872579 h 2274663"/>
                <a:gd name="connsiteX45" fmla="*/ 1462917 w 3982395"/>
                <a:gd name="connsiteY45" fmla="*/ 1871998 h 2274663"/>
                <a:gd name="connsiteX46" fmla="*/ 1463800 w 3982395"/>
                <a:gd name="connsiteY46" fmla="*/ 1866764 h 2274663"/>
                <a:gd name="connsiteX47" fmla="*/ 1456410 w 3982395"/>
                <a:gd name="connsiteY47" fmla="*/ 1865015 h 2274663"/>
                <a:gd name="connsiteX48" fmla="*/ 1162824 w 3982395"/>
                <a:gd name="connsiteY48" fmla="*/ 1843898 h 2274663"/>
                <a:gd name="connsiteX49" fmla="*/ 1160634 w 3982395"/>
                <a:gd name="connsiteY49" fmla="*/ 1845679 h 2274663"/>
                <a:gd name="connsiteX50" fmla="*/ 1151208 w 3982395"/>
                <a:gd name="connsiteY50" fmla="*/ 1850456 h 2274663"/>
                <a:gd name="connsiteX51" fmla="*/ 1155183 w 3982395"/>
                <a:gd name="connsiteY51" fmla="*/ 1854308 h 2274663"/>
                <a:gd name="connsiteX52" fmla="*/ 1155816 w 3982395"/>
                <a:gd name="connsiteY52" fmla="*/ 1852374 h 2274663"/>
                <a:gd name="connsiteX53" fmla="*/ 2951501 w 3982395"/>
                <a:gd name="connsiteY53" fmla="*/ 1841170 h 2274663"/>
                <a:gd name="connsiteX54" fmla="*/ 2956013 w 3982395"/>
                <a:gd name="connsiteY54" fmla="*/ 1842507 h 2274663"/>
                <a:gd name="connsiteX55" fmla="*/ 2980912 w 3982395"/>
                <a:gd name="connsiteY55" fmla="*/ 1872627 h 2274663"/>
                <a:gd name="connsiteX56" fmla="*/ 2982435 w 3982395"/>
                <a:gd name="connsiteY56" fmla="*/ 1877279 h 2274663"/>
                <a:gd name="connsiteX57" fmla="*/ 2992368 w 3982395"/>
                <a:gd name="connsiteY57" fmla="*/ 1867653 h 2274663"/>
                <a:gd name="connsiteX58" fmla="*/ 3031233 w 3982395"/>
                <a:gd name="connsiteY58" fmla="*/ 1850137 h 2274663"/>
                <a:gd name="connsiteX59" fmla="*/ 3035909 w 3982395"/>
                <a:gd name="connsiteY59" fmla="*/ 1851062 h 2274663"/>
                <a:gd name="connsiteX60" fmla="*/ 3039048 w 3982395"/>
                <a:gd name="connsiteY60" fmla="*/ 1854649 h 2274663"/>
                <a:gd name="connsiteX61" fmla="*/ 3043311 w 3982395"/>
                <a:gd name="connsiteY61" fmla="*/ 1897064 h 2274663"/>
                <a:gd name="connsiteX62" fmla="*/ 3039208 w 3982395"/>
                <a:gd name="connsiteY62" fmla="*/ 1913400 h 2274663"/>
                <a:gd name="connsiteX63" fmla="*/ 3041199 w 3982395"/>
                <a:gd name="connsiteY63" fmla="*/ 1912981 h 2274663"/>
                <a:gd name="connsiteX64" fmla="*/ 3079733 w 3982395"/>
                <a:gd name="connsiteY64" fmla="*/ 1919486 h 2274663"/>
                <a:gd name="connsiteX65" fmla="*/ 3083147 w 3982395"/>
                <a:gd name="connsiteY65" fmla="*/ 1922724 h 2274663"/>
                <a:gd name="connsiteX66" fmla="*/ 3084244 w 3982395"/>
                <a:gd name="connsiteY66" fmla="*/ 1927300 h 2274663"/>
                <a:gd name="connsiteX67" fmla="*/ 3080447 w 3982395"/>
                <a:gd name="connsiteY67" fmla="*/ 1945624 h 2274663"/>
                <a:gd name="connsiteX68" fmla="*/ 3070950 w 3982395"/>
                <a:gd name="connsiteY68" fmla="*/ 1963292 h 2274663"/>
                <a:gd name="connsiteX69" fmla="*/ 3085634 w 3982395"/>
                <a:gd name="connsiteY69" fmla="*/ 1967709 h 2274663"/>
                <a:gd name="connsiteX70" fmla="*/ 3101276 w 3982395"/>
                <a:gd name="connsiteY70" fmla="*/ 1977981 h 2274663"/>
                <a:gd name="connsiteX71" fmla="*/ 3103736 w 3982395"/>
                <a:gd name="connsiteY71" fmla="*/ 1981993 h 2274663"/>
                <a:gd name="connsiteX72" fmla="*/ 3103612 w 3982395"/>
                <a:gd name="connsiteY72" fmla="*/ 1986697 h 2274663"/>
                <a:gd name="connsiteX73" fmla="*/ 3080963 w 3982395"/>
                <a:gd name="connsiteY73" fmla="*/ 2018543 h 2274663"/>
                <a:gd name="connsiteX74" fmla="*/ 3053391 w 3982395"/>
                <a:gd name="connsiteY74" fmla="*/ 2032439 h 2274663"/>
                <a:gd name="connsiteX75" fmla="*/ 3053861 w 3982395"/>
                <a:gd name="connsiteY75" fmla="*/ 2033468 h 2274663"/>
                <a:gd name="connsiteX76" fmla="*/ 3054128 w 3982395"/>
                <a:gd name="connsiteY76" fmla="*/ 2038355 h 2274663"/>
                <a:gd name="connsiteX77" fmla="*/ 3066214 w 3982395"/>
                <a:gd name="connsiteY77" fmla="*/ 2031628 h 2274663"/>
                <a:gd name="connsiteX78" fmla="*/ 3108288 w 3982395"/>
                <a:gd name="connsiteY78" fmla="*/ 2024769 h 2274663"/>
                <a:gd name="connsiteX79" fmla="*/ 3112565 w 3982395"/>
                <a:gd name="connsiteY79" fmla="*/ 2026872 h 2274663"/>
                <a:gd name="connsiteX80" fmla="*/ 3114669 w 3982395"/>
                <a:gd name="connsiteY80" fmla="*/ 2031149 h 2274663"/>
                <a:gd name="connsiteX81" fmla="*/ 3107809 w 3982395"/>
                <a:gd name="connsiteY81" fmla="*/ 2073223 h 2274663"/>
                <a:gd name="connsiteX82" fmla="*/ 3099618 w 3982395"/>
                <a:gd name="connsiteY82" fmla="*/ 2087940 h 2274663"/>
                <a:gd name="connsiteX83" fmla="*/ 3101649 w 3982395"/>
                <a:gd name="connsiteY83" fmla="*/ 2088051 h 2274663"/>
                <a:gd name="connsiteX84" fmla="*/ 3137186 w 3982395"/>
                <a:gd name="connsiteY84" fmla="*/ 2104307 h 2274663"/>
                <a:gd name="connsiteX85" fmla="*/ 3139646 w 3982395"/>
                <a:gd name="connsiteY85" fmla="*/ 2108319 h 2274663"/>
                <a:gd name="connsiteX86" fmla="*/ 3139522 w 3982395"/>
                <a:gd name="connsiteY86" fmla="*/ 2113023 h 2274663"/>
                <a:gd name="connsiteX87" fmla="*/ 3131111 w 3982395"/>
                <a:gd name="connsiteY87" fmla="*/ 2129739 h 2274663"/>
                <a:gd name="connsiteX88" fmla="*/ 3117365 w 3982395"/>
                <a:gd name="connsiteY88" fmla="*/ 2144347 h 2274663"/>
                <a:gd name="connsiteX89" fmla="*/ 3130406 w 3982395"/>
                <a:gd name="connsiteY89" fmla="*/ 2152414 h 2274663"/>
                <a:gd name="connsiteX90" fmla="*/ 3142856 w 3982395"/>
                <a:gd name="connsiteY90" fmla="*/ 2166385 h 2274663"/>
                <a:gd name="connsiteX91" fmla="*/ 3144194 w 3982395"/>
                <a:gd name="connsiteY91" fmla="*/ 2170896 h 2274663"/>
                <a:gd name="connsiteX92" fmla="*/ 3142856 w 3982395"/>
                <a:gd name="connsiteY92" fmla="*/ 2175408 h 2274663"/>
                <a:gd name="connsiteX93" fmla="*/ 3066257 w 3982395"/>
                <a:gd name="connsiteY93" fmla="*/ 2209973 h 2274663"/>
                <a:gd name="connsiteX94" fmla="*/ 3041536 w 3982395"/>
                <a:gd name="connsiteY94" fmla="*/ 2207428 h 2274663"/>
                <a:gd name="connsiteX95" fmla="*/ 3022504 w 3982395"/>
                <a:gd name="connsiteY95" fmla="*/ 2201200 h 2274663"/>
                <a:gd name="connsiteX96" fmla="*/ 3021066 w 3982395"/>
                <a:gd name="connsiteY96" fmla="*/ 2205593 h 2274663"/>
                <a:gd name="connsiteX97" fmla="*/ 3005157 w 3982395"/>
                <a:gd name="connsiteY97" fmla="*/ 2224837 h 2274663"/>
                <a:gd name="connsiteX98" fmla="*/ 3002274 w 3982395"/>
                <a:gd name="connsiteY98" fmla="*/ 2225692 h 2274663"/>
                <a:gd name="connsiteX99" fmla="*/ 2999391 w 3982395"/>
                <a:gd name="connsiteY99" fmla="*/ 2224837 h 2274663"/>
                <a:gd name="connsiteX100" fmla="*/ 2978932 w 3982395"/>
                <a:gd name="connsiteY100" fmla="*/ 2191690 h 2274663"/>
                <a:gd name="connsiteX101" fmla="*/ 2978841 w 3982395"/>
                <a:gd name="connsiteY101" fmla="*/ 2190805 h 2274663"/>
                <a:gd name="connsiteX102" fmla="*/ 2950969 w 3982395"/>
                <a:gd name="connsiteY102" fmla="*/ 2204852 h 2274663"/>
                <a:gd name="connsiteX103" fmla="*/ 2926432 w 3982395"/>
                <a:gd name="connsiteY103" fmla="*/ 2208793 h 2274663"/>
                <a:gd name="connsiteX104" fmla="*/ 2906436 w 3982395"/>
                <a:gd name="connsiteY104" fmla="*/ 2207702 h 2274663"/>
                <a:gd name="connsiteX105" fmla="*/ 2906184 w 3982395"/>
                <a:gd name="connsiteY105" fmla="*/ 2212318 h 2274663"/>
                <a:gd name="connsiteX106" fmla="*/ 2895798 w 3982395"/>
                <a:gd name="connsiteY106" fmla="*/ 2235024 h 2274663"/>
                <a:gd name="connsiteX107" fmla="*/ 2893234 w 3982395"/>
                <a:gd name="connsiteY107" fmla="*/ 2236596 h 2274663"/>
                <a:gd name="connsiteX108" fmla="*/ 2890229 w 3982395"/>
                <a:gd name="connsiteY108" fmla="*/ 2236516 h 2274663"/>
                <a:gd name="connsiteX109" fmla="*/ 2861887 w 3982395"/>
                <a:gd name="connsiteY109" fmla="*/ 2209794 h 2274663"/>
                <a:gd name="connsiteX110" fmla="*/ 2858682 w 3982395"/>
                <a:gd name="connsiteY110" fmla="*/ 2201392 h 2274663"/>
                <a:gd name="connsiteX111" fmla="*/ 2852358 w 3982395"/>
                <a:gd name="connsiteY111" fmla="*/ 2204792 h 2274663"/>
                <a:gd name="connsiteX112" fmla="*/ 2840650 w 3982395"/>
                <a:gd name="connsiteY112" fmla="*/ 2207218 h 2274663"/>
                <a:gd name="connsiteX113" fmla="*/ 2837726 w 3982395"/>
                <a:gd name="connsiteY113" fmla="*/ 2206517 h 2274663"/>
                <a:gd name="connsiteX114" fmla="*/ 2835657 w 3982395"/>
                <a:gd name="connsiteY114" fmla="*/ 2204335 h 2274663"/>
                <a:gd name="connsiteX115" fmla="*/ 2831904 w 3982395"/>
                <a:gd name="connsiteY115" fmla="*/ 2192983 h 2274663"/>
                <a:gd name="connsiteX116" fmla="*/ 2831692 w 3982395"/>
                <a:gd name="connsiteY116" fmla="*/ 2186008 h 2274663"/>
                <a:gd name="connsiteX117" fmla="*/ 2823084 w 3982395"/>
                <a:gd name="connsiteY117" fmla="*/ 2187390 h 2274663"/>
                <a:gd name="connsiteX118" fmla="*/ 2816729 w 3982395"/>
                <a:gd name="connsiteY118" fmla="*/ 2185486 h 2274663"/>
                <a:gd name="connsiteX119" fmla="*/ 2816997 w 3982395"/>
                <a:gd name="connsiteY119" fmla="*/ 2186757 h 2274663"/>
                <a:gd name="connsiteX120" fmla="*/ 2813072 w 3982395"/>
                <a:gd name="connsiteY120" fmla="*/ 2210011 h 2274663"/>
                <a:gd name="connsiteX121" fmla="*/ 2811118 w 3982395"/>
                <a:gd name="connsiteY121" fmla="*/ 2212071 h 2274663"/>
                <a:gd name="connsiteX122" fmla="*/ 2808356 w 3982395"/>
                <a:gd name="connsiteY122" fmla="*/ 2212733 h 2274663"/>
                <a:gd name="connsiteX123" fmla="*/ 2775968 w 3982395"/>
                <a:gd name="connsiteY123" fmla="*/ 2195283 h 2274663"/>
                <a:gd name="connsiteX124" fmla="*/ 2775473 w 3982395"/>
                <a:gd name="connsiteY124" fmla="*/ 2194599 h 2274663"/>
                <a:gd name="connsiteX125" fmla="*/ 2759309 w 3982395"/>
                <a:gd name="connsiteY125" fmla="*/ 2219249 h 2274663"/>
                <a:gd name="connsiteX126" fmla="*/ 2741100 w 3982395"/>
                <a:gd name="connsiteY126" fmla="*/ 2234060 h 2274663"/>
                <a:gd name="connsiteX127" fmla="*/ 2724230 w 3982395"/>
                <a:gd name="connsiteY127" fmla="*/ 2242611 h 2274663"/>
                <a:gd name="connsiteX128" fmla="*/ 2726203 w 3982395"/>
                <a:gd name="connsiteY128" fmla="*/ 2246505 h 2274663"/>
                <a:gd name="connsiteX129" fmla="*/ 2728431 w 3982395"/>
                <a:gd name="connsiteY129" fmla="*/ 2269982 h 2274663"/>
                <a:gd name="connsiteX130" fmla="*/ 2727076 w 3982395"/>
                <a:gd name="connsiteY130" fmla="*/ 2272478 h 2274663"/>
                <a:gd name="connsiteX131" fmla="*/ 2724580 w 3982395"/>
                <a:gd name="connsiteY131" fmla="*/ 2273832 h 2274663"/>
                <a:gd name="connsiteX132" fmla="*/ 2688779 w 3982395"/>
                <a:gd name="connsiteY132" fmla="*/ 2265359 h 2274663"/>
                <a:gd name="connsiteX133" fmla="*/ 2682190 w 3982395"/>
                <a:gd name="connsiteY133" fmla="*/ 2260000 h 2274663"/>
                <a:gd name="connsiteX134" fmla="*/ 2678623 w 3982395"/>
                <a:gd name="connsiteY134" fmla="*/ 2265768 h 2274663"/>
                <a:gd name="connsiteX135" fmla="*/ 2670192 w 3982395"/>
                <a:gd name="connsiteY135" fmla="*/ 2273281 h 2274663"/>
                <a:gd name="connsiteX136" fmla="*/ 2667469 w 3982395"/>
                <a:gd name="connsiteY136" fmla="*/ 2274089 h 2274663"/>
                <a:gd name="connsiteX137" fmla="*/ 2664747 w 3982395"/>
                <a:gd name="connsiteY137" fmla="*/ 2273281 h 2274663"/>
                <a:gd name="connsiteX138" fmla="*/ 2656316 w 3982395"/>
                <a:gd name="connsiteY138" fmla="*/ 2265768 h 2274663"/>
                <a:gd name="connsiteX139" fmla="*/ 2652849 w 3982395"/>
                <a:gd name="connsiteY139" fmla="*/ 2260163 h 2274663"/>
                <a:gd name="connsiteX140" fmla="*/ 2646461 w 3982395"/>
                <a:gd name="connsiteY140" fmla="*/ 2265359 h 2274663"/>
                <a:gd name="connsiteX141" fmla="*/ 2610660 w 3982395"/>
                <a:gd name="connsiteY141" fmla="*/ 2273832 h 2274663"/>
                <a:gd name="connsiteX142" fmla="*/ 2608164 w 3982395"/>
                <a:gd name="connsiteY142" fmla="*/ 2272478 h 2274663"/>
                <a:gd name="connsiteX143" fmla="*/ 2606809 w 3982395"/>
                <a:gd name="connsiteY143" fmla="*/ 2269982 h 2274663"/>
                <a:gd name="connsiteX144" fmla="*/ 2609037 w 3982395"/>
                <a:gd name="connsiteY144" fmla="*/ 2246504 h 2274663"/>
                <a:gd name="connsiteX145" fmla="*/ 2611504 w 3982395"/>
                <a:gd name="connsiteY145" fmla="*/ 2241636 h 2274663"/>
                <a:gd name="connsiteX146" fmla="*/ 2606444 w 3982395"/>
                <a:gd name="connsiteY146" fmla="*/ 2239592 h 2274663"/>
                <a:gd name="connsiteX147" fmla="*/ 2578647 w 3982395"/>
                <a:gd name="connsiteY147" fmla="*/ 2219249 h 2274663"/>
                <a:gd name="connsiteX148" fmla="*/ 2565591 w 3982395"/>
                <a:gd name="connsiteY148" fmla="*/ 2199339 h 2274663"/>
                <a:gd name="connsiteX149" fmla="*/ 2559080 w 3982395"/>
                <a:gd name="connsiteY149" fmla="*/ 2208201 h 2274663"/>
                <a:gd name="connsiteX150" fmla="*/ 2544268 w 3982395"/>
                <a:gd name="connsiteY150" fmla="*/ 2217167 h 2274663"/>
                <a:gd name="connsiteX151" fmla="*/ 2541429 w 3982395"/>
                <a:gd name="connsiteY151" fmla="*/ 2217242 h 2274663"/>
                <a:gd name="connsiteX152" fmla="*/ 2539008 w 3982395"/>
                <a:gd name="connsiteY152" fmla="*/ 2215757 h 2274663"/>
                <a:gd name="connsiteX153" fmla="*/ 2529198 w 3982395"/>
                <a:gd name="connsiteY153" fmla="*/ 2194312 h 2274663"/>
                <a:gd name="connsiteX154" fmla="*/ 2528901 w 3982395"/>
                <a:gd name="connsiteY154" fmla="*/ 2188862 h 2274663"/>
                <a:gd name="connsiteX155" fmla="*/ 2523497 w 3982395"/>
                <a:gd name="connsiteY155" fmla="*/ 2189622 h 2274663"/>
                <a:gd name="connsiteX156" fmla="*/ 2489252 w 3982395"/>
                <a:gd name="connsiteY156" fmla="*/ 2185903 h 2274663"/>
                <a:gd name="connsiteX157" fmla="*/ 2427821 w 3982395"/>
                <a:gd name="connsiteY157" fmla="*/ 2135645 h 2274663"/>
                <a:gd name="connsiteX158" fmla="*/ 2427704 w 3982395"/>
                <a:gd name="connsiteY158" fmla="*/ 2131202 h 2274663"/>
                <a:gd name="connsiteX159" fmla="*/ 2430027 w 3982395"/>
                <a:gd name="connsiteY159" fmla="*/ 2127413 h 2274663"/>
                <a:gd name="connsiteX160" fmla="*/ 2444800 w 3982395"/>
                <a:gd name="connsiteY160" fmla="*/ 2117712 h 2274663"/>
                <a:gd name="connsiteX161" fmla="*/ 2456090 w 3982395"/>
                <a:gd name="connsiteY161" fmla="*/ 2114316 h 2274663"/>
                <a:gd name="connsiteX162" fmla="*/ 2453878 w 3982395"/>
                <a:gd name="connsiteY162" fmla="*/ 2111848 h 2274663"/>
                <a:gd name="connsiteX163" fmla="*/ 2441001 w 3982395"/>
                <a:gd name="connsiteY163" fmla="*/ 2077258 h 2274663"/>
                <a:gd name="connsiteX164" fmla="*/ 2442037 w 3982395"/>
                <a:gd name="connsiteY164" fmla="*/ 2072936 h 2274663"/>
                <a:gd name="connsiteX165" fmla="*/ 2445262 w 3982395"/>
                <a:gd name="connsiteY165" fmla="*/ 2069877 h 2274663"/>
                <a:gd name="connsiteX166" fmla="*/ 2481656 w 3982395"/>
                <a:gd name="connsiteY166" fmla="*/ 2063734 h 2274663"/>
                <a:gd name="connsiteX167" fmla="*/ 2486180 w 3982395"/>
                <a:gd name="connsiteY167" fmla="*/ 2064686 h 2274663"/>
                <a:gd name="connsiteX168" fmla="*/ 2482998 w 3982395"/>
                <a:gd name="connsiteY168" fmla="*/ 2052015 h 2274663"/>
                <a:gd name="connsiteX169" fmla="*/ 2487025 w 3982395"/>
                <a:gd name="connsiteY169" fmla="*/ 2011955 h 2274663"/>
                <a:gd name="connsiteX170" fmla="*/ 2489989 w 3982395"/>
                <a:gd name="connsiteY170" fmla="*/ 2008567 h 2274663"/>
                <a:gd name="connsiteX171" fmla="*/ 2494405 w 3982395"/>
                <a:gd name="connsiteY171" fmla="*/ 2007694 h 2274663"/>
                <a:gd name="connsiteX172" fmla="*/ 2531112 w 3982395"/>
                <a:gd name="connsiteY172" fmla="*/ 2024237 h 2274663"/>
                <a:gd name="connsiteX173" fmla="*/ 2542536 w 3982395"/>
                <a:gd name="connsiteY173" fmla="*/ 2035307 h 2274663"/>
                <a:gd name="connsiteX174" fmla="*/ 2543133 w 3982395"/>
                <a:gd name="connsiteY174" fmla="*/ 2033481 h 2274663"/>
                <a:gd name="connsiteX175" fmla="*/ 2555986 w 3982395"/>
                <a:gd name="connsiteY175" fmla="*/ 2017934 h 2274663"/>
                <a:gd name="connsiteX176" fmla="*/ 2547821 w 3982395"/>
                <a:gd name="connsiteY176" fmla="*/ 2005480 h 2274663"/>
                <a:gd name="connsiteX177" fmla="*/ 2544335 w 3982395"/>
                <a:gd name="connsiteY177" fmla="*/ 1968736 h 2274663"/>
                <a:gd name="connsiteX178" fmla="*/ 2546455 w 3982395"/>
                <a:gd name="connsiteY178" fmla="*/ 1964829 h 2274663"/>
                <a:gd name="connsiteX179" fmla="*/ 2550361 w 3982395"/>
                <a:gd name="connsiteY179" fmla="*/ 1962710 h 2274663"/>
                <a:gd name="connsiteX180" fmla="*/ 2568006 w 3982395"/>
                <a:gd name="connsiteY180" fmla="*/ 1961695 h 2274663"/>
                <a:gd name="connsiteX181" fmla="*/ 2579481 w 3982395"/>
                <a:gd name="connsiteY181" fmla="*/ 1964399 h 2274663"/>
                <a:gd name="connsiteX182" fmla="*/ 2578799 w 3982395"/>
                <a:gd name="connsiteY182" fmla="*/ 1961156 h 2274663"/>
                <a:gd name="connsiteX183" fmla="*/ 2584942 w 3982395"/>
                <a:gd name="connsiteY183" fmla="*/ 1924761 h 2274663"/>
                <a:gd name="connsiteX184" fmla="*/ 2588001 w 3982395"/>
                <a:gd name="connsiteY184" fmla="*/ 1921536 h 2274663"/>
                <a:gd name="connsiteX185" fmla="*/ 2592323 w 3982395"/>
                <a:gd name="connsiteY185" fmla="*/ 1920500 h 2274663"/>
                <a:gd name="connsiteX186" fmla="*/ 2626913 w 3982395"/>
                <a:gd name="connsiteY186" fmla="*/ 1933377 h 2274663"/>
                <a:gd name="connsiteX187" fmla="*/ 2630355 w 3982395"/>
                <a:gd name="connsiteY187" fmla="*/ 1936463 h 2274663"/>
                <a:gd name="connsiteX188" fmla="*/ 2633934 w 3982395"/>
                <a:gd name="connsiteY188" fmla="*/ 1923899 h 2274663"/>
                <a:gd name="connsiteX189" fmla="*/ 2657452 w 3982395"/>
                <a:gd name="connsiteY189" fmla="*/ 1891219 h 2274663"/>
                <a:gd name="connsiteX190" fmla="*/ 2661713 w 3982395"/>
                <a:gd name="connsiteY190" fmla="*/ 1889767 h 2274663"/>
                <a:gd name="connsiteX191" fmla="*/ 2665974 w 3982395"/>
                <a:gd name="connsiteY191" fmla="*/ 1891219 h 2274663"/>
                <a:gd name="connsiteX192" fmla="*/ 2689491 w 3982395"/>
                <a:gd name="connsiteY192" fmla="*/ 1923899 h 2274663"/>
                <a:gd name="connsiteX193" fmla="*/ 2693850 w 3982395"/>
                <a:gd name="connsiteY193" fmla="*/ 1939198 h 2274663"/>
                <a:gd name="connsiteX194" fmla="*/ 2695280 w 3982395"/>
                <a:gd name="connsiteY194" fmla="*/ 1937915 h 2274663"/>
                <a:gd name="connsiteX195" fmla="*/ 2729870 w 3982395"/>
                <a:gd name="connsiteY195" fmla="*/ 1925038 h 2274663"/>
                <a:gd name="connsiteX196" fmla="*/ 2731035 w 3982395"/>
                <a:gd name="connsiteY196" fmla="*/ 1925317 h 2274663"/>
                <a:gd name="connsiteX197" fmla="*/ 2734272 w 3982395"/>
                <a:gd name="connsiteY197" fmla="*/ 1906136 h 2274663"/>
                <a:gd name="connsiteX198" fmla="*/ 2737510 w 3982395"/>
                <a:gd name="connsiteY198" fmla="*/ 1902722 h 2274663"/>
                <a:gd name="connsiteX199" fmla="*/ 2742087 w 3982395"/>
                <a:gd name="connsiteY199" fmla="*/ 1901625 h 2274663"/>
                <a:gd name="connsiteX200" fmla="*/ 2778710 w 3982395"/>
                <a:gd name="connsiteY200" fmla="*/ 1915259 h 2274663"/>
                <a:gd name="connsiteX201" fmla="*/ 2782354 w 3982395"/>
                <a:gd name="connsiteY201" fmla="*/ 1918526 h 2274663"/>
                <a:gd name="connsiteX202" fmla="*/ 2786144 w 3982395"/>
                <a:gd name="connsiteY202" fmla="*/ 1905223 h 2274663"/>
                <a:gd name="connsiteX203" fmla="*/ 2811045 w 3982395"/>
                <a:gd name="connsiteY203" fmla="*/ 1870622 h 2274663"/>
                <a:gd name="connsiteX204" fmla="*/ 2815556 w 3982395"/>
                <a:gd name="connsiteY204" fmla="*/ 1869085 h 2274663"/>
                <a:gd name="connsiteX205" fmla="*/ 2820068 w 3982395"/>
                <a:gd name="connsiteY205" fmla="*/ 1870622 h 2274663"/>
                <a:gd name="connsiteX206" fmla="*/ 2844967 w 3982395"/>
                <a:gd name="connsiteY206" fmla="*/ 1905223 h 2274663"/>
                <a:gd name="connsiteX207" fmla="*/ 2849582 w 3982395"/>
                <a:gd name="connsiteY207" fmla="*/ 1921422 h 2274663"/>
                <a:gd name="connsiteX208" fmla="*/ 2851097 w 3982395"/>
                <a:gd name="connsiteY208" fmla="*/ 1920064 h 2274663"/>
                <a:gd name="connsiteX209" fmla="*/ 2871113 w 3982395"/>
                <a:gd name="connsiteY209" fmla="*/ 1912613 h 2274663"/>
                <a:gd name="connsiteX210" fmla="*/ 2870219 w 3982395"/>
                <a:gd name="connsiteY210" fmla="*/ 1896870 h 2274663"/>
                <a:gd name="connsiteX211" fmla="*/ 2886475 w 3982395"/>
                <a:gd name="connsiteY211" fmla="*/ 1861332 h 2274663"/>
                <a:gd name="connsiteX212" fmla="*/ 2890487 w 3982395"/>
                <a:gd name="connsiteY212" fmla="*/ 1858872 h 2274663"/>
                <a:gd name="connsiteX213" fmla="*/ 2895191 w 3982395"/>
                <a:gd name="connsiteY213" fmla="*/ 1858997 h 2274663"/>
                <a:gd name="connsiteX214" fmla="*/ 2911907 w 3982395"/>
                <a:gd name="connsiteY214" fmla="*/ 1867407 h 2274663"/>
                <a:gd name="connsiteX215" fmla="*/ 2920998 w 3982395"/>
                <a:gd name="connsiteY215" fmla="*/ 1875961 h 2274663"/>
                <a:gd name="connsiteX216" fmla="*/ 2922089 w 3982395"/>
                <a:gd name="connsiteY216" fmla="*/ 1872627 h 2274663"/>
                <a:gd name="connsiteX217" fmla="*/ 2946989 w 3982395"/>
                <a:gd name="connsiteY217" fmla="*/ 1842507 h 2274663"/>
                <a:gd name="connsiteX218" fmla="*/ 383879 w 3982395"/>
                <a:gd name="connsiteY218" fmla="*/ 1827008 h 2274663"/>
                <a:gd name="connsiteX219" fmla="*/ 383759 w 3982395"/>
                <a:gd name="connsiteY219" fmla="*/ 1827323 h 2274663"/>
                <a:gd name="connsiteX220" fmla="*/ 387641 w 3982395"/>
                <a:gd name="connsiteY220" fmla="*/ 1835024 h 2274663"/>
                <a:gd name="connsiteX221" fmla="*/ 388212 w 3982395"/>
                <a:gd name="connsiteY221" fmla="*/ 1829338 h 2274663"/>
                <a:gd name="connsiteX222" fmla="*/ 974804 w 3982395"/>
                <a:gd name="connsiteY222" fmla="*/ 1808911 h 2274663"/>
                <a:gd name="connsiteX223" fmla="*/ 973150 w 3982395"/>
                <a:gd name="connsiteY223" fmla="*/ 1811162 h 2274663"/>
                <a:gd name="connsiteX224" fmla="*/ 975706 w 3982395"/>
                <a:gd name="connsiteY224" fmla="*/ 1820134 h 2274663"/>
                <a:gd name="connsiteX225" fmla="*/ 977136 w 3982395"/>
                <a:gd name="connsiteY225" fmla="*/ 1818851 h 2274663"/>
                <a:gd name="connsiteX226" fmla="*/ 980500 w 3982395"/>
                <a:gd name="connsiteY226" fmla="*/ 1817599 h 2274663"/>
                <a:gd name="connsiteX227" fmla="*/ 2460871 w 3982395"/>
                <a:gd name="connsiteY227" fmla="*/ 1783852 h 2274663"/>
                <a:gd name="connsiteX228" fmla="*/ 2460625 w 3982395"/>
                <a:gd name="connsiteY228" fmla="*/ 1784052 h 2274663"/>
                <a:gd name="connsiteX229" fmla="*/ 2460164 w 3982395"/>
                <a:gd name="connsiteY229" fmla="*/ 1792175 h 2274663"/>
                <a:gd name="connsiteX230" fmla="*/ 2463313 w 3982395"/>
                <a:gd name="connsiteY230" fmla="*/ 1787799 h 2274663"/>
                <a:gd name="connsiteX231" fmla="*/ 3375272 w 3982395"/>
                <a:gd name="connsiteY231" fmla="*/ 1769563 h 2274663"/>
                <a:gd name="connsiteX232" fmla="*/ 3375026 w 3982395"/>
                <a:gd name="connsiteY232" fmla="*/ 1769763 h 2274663"/>
                <a:gd name="connsiteX233" fmla="*/ 3374565 w 3982395"/>
                <a:gd name="connsiteY233" fmla="*/ 1777886 h 2274663"/>
                <a:gd name="connsiteX234" fmla="*/ 3377714 w 3982395"/>
                <a:gd name="connsiteY234" fmla="*/ 1773510 h 2274663"/>
                <a:gd name="connsiteX235" fmla="*/ 2592793 w 3982395"/>
                <a:gd name="connsiteY235" fmla="*/ 1717583 h 2274663"/>
                <a:gd name="connsiteX236" fmla="*/ 2582724 w 3982395"/>
                <a:gd name="connsiteY236" fmla="*/ 1722002 h 2274663"/>
                <a:gd name="connsiteX237" fmla="*/ 2581037 w 3982395"/>
                <a:gd name="connsiteY237" fmla="*/ 1722037 h 2274663"/>
                <a:gd name="connsiteX238" fmla="*/ 2575929 w 3982395"/>
                <a:gd name="connsiteY238" fmla="*/ 1729826 h 2274663"/>
                <a:gd name="connsiteX239" fmla="*/ 2576799 w 3982395"/>
                <a:gd name="connsiteY239" fmla="*/ 1730444 h 2274663"/>
                <a:gd name="connsiteX240" fmla="*/ 2579325 w 3982395"/>
                <a:gd name="connsiteY240" fmla="*/ 1734316 h 2274663"/>
                <a:gd name="connsiteX241" fmla="*/ 2586035 w 3982395"/>
                <a:gd name="connsiteY241" fmla="*/ 1723106 h 2274663"/>
                <a:gd name="connsiteX242" fmla="*/ 535022 w 3982395"/>
                <a:gd name="connsiteY242" fmla="*/ 1701186 h 2274663"/>
                <a:gd name="connsiteX243" fmla="*/ 531250 w 3982395"/>
                <a:gd name="connsiteY243" fmla="*/ 1703098 h 2274663"/>
                <a:gd name="connsiteX244" fmla="*/ 531957 w 3982395"/>
                <a:gd name="connsiteY244" fmla="*/ 1704279 h 2274663"/>
                <a:gd name="connsiteX245" fmla="*/ 533068 w 3982395"/>
                <a:gd name="connsiteY245" fmla="*/ 1702576 h 2274663"/>
                <a:gd name="connsiteX246" fmla="*/ 1060587 w 3982395"/>
                <a:gd name="connsiteY246" fmla="*/ 1686672 h 2274663"/>
                <a:gd name="connsiteX247" fmla="*/ 1060327 w 3982395"/>
                <a:gd name="connsiteY247" fmla="*/ 1686884 h 2274663"/>
                <a:gd name="connsiteX248" fmla="*/ 1059837 w 3982395"/>
                <a:gd name="connsiteY248" fmla="*/ 1695494 h 2274663"/>
                <a:gd name="connsiteX249" fmla="*/ 1063175 w 3982395"/>
                <a:gd name="connsiteY249" fmla="*/ 1690856 h 2274663"/>
                <a:gd name="connsiteX250" fmla="*/ 1414240 w 3982395"/>
                <a:gd name="connsiteY250" fmla="*/ 1683546 h 2274663"/>
                <a:gd name="connsiteX251" fmla="*/ 1413994 w 3982395"/>
                <a:gd name="connsiteY251" fmla="*/ 1683746 h 2274663"/>
                <a:gd name="connsiteX252" fmla="*/ 1413533 w 3982395"/>
                <a:gd name="connsiteY252" fmla="*/ 1691869 h 2274663"/>
                <a:gd name="connsiteX253" fmla="*/ 1416682 w 3982395"/>
                <a:gd name="connsiteY253" fmla="*/ 1687493 h 2274663"/>
                <a:gd name="connsiteX254" fmla="*/ 3633668 w 3982395"/>
                <a:gd name="connsiteY254" fmla="*/ 1668640 h 2274663"/>
                <a:gd name="connsiteX255" fmla="*/ 3633337 w 3982395"/>
                <a:gd name="connsiteY255" fmla="*/ 1668693 h 2274663"/>
                <a:gd name="connsiteX256" fmla="*/ 3628607 w 3982395"/>
                <a:gd name="connsiteY256" fmla="*/ 1675906 h 2274663"/>
                <a:gd name="connsiteX257" fmla="*/ 3633817 w 3982395"/>
                <a:gd name="connsiteY257" fmla="*/ 1673558 h 2274663"/>
                <a:gd name="connsiteX258" fmla="*/ 2728793 w 3982395"/>
                <a:gd name="connsiteY258" fmla="*/ 1654353 h 2274663"/>
                <a:gd name="connsiteX259" fmla="*/ 2728462 w 3982395"/>
                <a:gd name="connsiteY259" fmla="*/ 1654406 h 2274663"/>
                <a:gd name="connsiteX260" fmla="*/ 2723732 w 3982395"/>
                <a:gd name="connsiteY260" fmla="*/ 1661619 h 2274663"/>
                <a:gd name="connsiteX261" fmla="*/ 2728942 w 3982395"/>
                <a:gd name="connsiteY261" fmla="*/ 1659271 h 2274663"/>
                <a:gd name="connsiteX262" fmla="*/ 922529 w 3982395"/>
                <a:gd name="connsiteY262" fmla="*/ 1589738 h 2274663"/>
                <a:gd name="connsiteX263" fmla="*/ 916018 w 3982395"/>
                <a:gd name="connsiteY263" fmla="*/ 1598600 h 2274663"/>
                <a:gd name="connsiteX264" fmla="*/ 901937 w 3982395"/>
                <a:gd name="connsiteY264" fmla="*/ 1607123 h 2274663"/>
                <a:gd name="connsiteX265" fmla="*/ 938299 w 3982395"/>
                <a:gd name="connsiteY265" fmla="*/ 1623512 h 2274663"/>
                <a:gd name="connsiteX266" fmla="*/ 950395 w 3982395"/>
                <a:gd name="connsiteY266" fmla="*/ 1635233 h 2274663"/>
                <a:gd name="connsiteX267" fmla="*/ 951028 w 3982395"/>
                <a:gd name="connsiteY267" fmla="*/ 1633299 h 2274663"/>
                <a:gd name="connsiteX268" fmla="*/ 957389 w 3982395"/>
                <a:gd name="connsiteY268" fmla="*/ 1625605 h 2274663"/>
                <a:gd name="connsiteX269" fmla="*/ 935585 w 3982395"/>
                <a:gd name="connsiteY269" fmla="*/ 1609648 h 2274663"/>
                <a:gd name="connsiteX270" fmla="*/ 824649 w 3982395"/>
                <a:gd name="connsiteY270" fmla="*/ 1565446 h 2274663"/>
                <a:gd name="connsiteX271" fmla="*/ 816176 w 3982395"/>
                <a:gd name="connsiteY271" fmla="*/ 1567228 h 2274663"/>
                <a:gd name="connsiteX272" fmla="*/ 817128 w 3982395"/>
                <a:gd name="connsiteY272" fmla="*/ 1571752 h 2274663"/>
                <a:gd name="connsiteX273" fmla="*/ 812972 w 3982395"/>
                <a:gd name="connsiteY273" fmla="*/ 1596372 h 2274663"/>
                <a:gd name="connsiteX274" fmla="*/ 810903 w 3982395"/>
                <a:gd name="connsiteY274" fmla="*/ 1598554 h 2274663"/>
                <a:gd name="connsiteX275" fmla="*/ 807979 w 3982395"/>
                <a:gd name="connsiteY275" fmla="*/ 1599255 h 2274663"/>
                <a:gd name="connsiteX276" fmla="*/ 773687 w 3982395"/>
                <a:gd name="connsiteY276" fmla="*/ 1580779 h 2274663"/>
                <a:gd name="connsiteX277" fmla="*/ 773166 w 3982395"/>
                <a:gd name="connsiteY277" fmla="*/ 1580058 h 2274663"/>
                <a:gd name="connsiteX278" fmla="*/ 756051 w 3982395"/>
                <a:gd name="connsiteY278" fmla="*/ 1606160 h 2274663"/>
                <a:gd name="connsiteX279" fmla="*/ 736771 w 3982395"/>
                <a:gd name="connsiteY279" fmla="*/ 1621841 h 2274663"/>
                <a:gd name="connsiteX280" fmla="*/ 718909 w 3982395"/>
                <a:gd name="connsiteY280" fmla="*/ 1630895 h 2274663"/>
                <a:gd name="connsiteX281" fmla="*/ 720999 w 3982395"/>
                <a:gd name="connsiteY281" fmla="*/ 1635017 h 2274663"/>
                <a:gd name="connsiteX282" fmla="*/ 723357 w 3982395"/>
                <a:gd name="connsiteY282" fmla="*/ 1659875 h 2274663"/>
                <a:gd name="connsiteX283" fmla="*/ 721923 w 3982395"/>
                <a:gd name="connsiteY283" fmla="*/ 1662518 h 2274663"/>
                <a:gd name="connsiteX284" fmla="*/ 719280 w 3982395"/>
                <a:gd name="connsiteY284" fmla="*/ 1663952 h 2274663"/>
                <a:gd name="connsiteX285" fmla="*/ 681374 w 3982395"/>
                <a:gd name="connsiteY285" fmla="*/ 1654980 h 2274663"/>
                <a:gd name="connsiteX286" fmla="*/ 674398 w 3982395"/>
                <a:gd name="connsiteY286" fmla="*/ 1649306 h 2274663"/>
                <a:gd name="connsiteX287" fmla="*/ 670621 w 3982395"/>
                <a:gd name="connsiteY287" fmla="*/ 1655413 h 2274663"/>
                <a:gd name="connsiteX288" fmla="*/ 661694 w 3982395"/>
                <a:gd name="connsiteY288" fmla="*/ 1663368 h 2274663"/>
                <a:gd name="connsiteX289" fmla="*/ 658812 w 3982395"/>
                <a:gd name="connsiteY289" fmla="*/ 1664223 h 2274663"/>
                <a:gd name="connsiteX290" fmla="*/ 655929 w 3982395"/>
                <a:gd name="connsiteY290" fmla="*/ 1663368 h 2274663"/>
                <a:gd name="connsiteX291" fmla="*/ 647003 w 3982395"/>
                <a:gd name="connsiteY291" fmla="*/ 1655413 h 2274663"/>
                <a:gd name="connsiteX292" fmla="*/ 643332 w 3982395"/>
                <a:gd name="connsiteY292" fmla="*/ 1649478 h 2274663"/>
                <a:gd name="connsiteX293" fmla="*/ 636568 w 3982395"/>
                <a:gd name="connsiteY293" fmla="*/ 1654980 h 2274663"/>
                <a:gd name="connsiteX294" fmla="*/ 616990 w 3982395"/>
                <a:gd name="connsiteY294" fmla="*/ 1663572 h 2274663"/>
                <a:gd name="connsiteX295" fmla="*/ 610211 w 3982395"/>
                <a:gd name="connsiteY295" fmla="*/ 1663712 h 2274663"/>
                <a:gd name="connsiteX296" fmla="*/ 608034 w 3982395"/>
                <a:gd name="connsiteY296" fmla="*/ 1676610 h 2274663"/>
                <a:gd name="connsiteX297" fmla="*/ 606080 w 3982395"/>
                <a:gd name="connsiteY297" fmla="*/ 1678670 h 2274663"/>
                <a:gd name="connsiteX298" fmla="*/ 603319 w 3982395"/>
                <a:gd name="connsiteY298" fmla="*/ 1679332 h 2274663"/>
                <a:gd name="connsiteX299" fmla="*/ 570930 w 3982395"/>
                <a:gd name="connsiteY299" fmla="*/ 1661882 h 2274663"/>
                <a:gd name="connsiteX300" fmla="*/ 570436 w 3982395"/>
                <a:gd name="connsiteY300" fmla="*/ 1661198 h 2274663"/>
                <a:gd name="connsiteX301" fmla="*/ 554272 w 3982395"/>
                <a:gd name="connsiteY301" fmla="*/ 1685848 h 2274663"/>
                <a:gd name="connsiteX302" fmla="*/ 538143 w 3982395"/>
                <a:gd name="connsiteY302" fmla="*/ 1698967 h 2274663"/>
                <a:gd name="connsiteX303" fmla="*/ 564916 w 3982395"/>
                <a:gd name="connsiteY303" fmla="*/ 1679927 h 2274663"/>
                <a:gd name="connsiteX304" fmla="*/ 569620 w 3982395"/>
                <a:gd name="connsiteY304" fmla="*/ 1679803 h 2274663"/>
                <a:gd name="connsiteX305" fmla="*/ 573631 w 3982395"/>
                <a:gd name="connsiteY305" fmla="*/ 1682263 h 2274663"/>
                <a:gd name="connsiteX306" fmla="*/ 583903 w 3982395"/>
                <a:gd name="connsiteY306" fmla="*/ 1697905 h 2274663"/>
                <a:gd name="connsiteX307" fmla="*/ 589681 w 3982395"/>
                <a:gd name="connsiteY307" fmla="*/ 1717113 h 2274663"/>
                <a:gd name="connsiteX308" fmla="*/ 603188 w 3982395"/>
                <a:gd name="connsiteY308" fmla="*/ 1709853 h 2274663"/>
                <a:gd name="connsiteX309" fmla="*/ 621512 w 3982395"/>
                <a:gd name="connsiteY309" fmla="*/ 1706056 h 2274663"/>
                <a:gd name="connsiteX310" fmla="*/ 626088 w 3982395"/>
                <a:gd name="connsiteY310" fmla="*/ 1707153 h 2274663"/>
                <a:gd name="connsiteX311" fmla="*/ 629326 w 3982395"/>
                <a:gd name="connsiteY311" fmla="*/ 1710567 h 2274663"/>
                <a:gd name="connsiteX312" fmla="*/ 635187 w 3982395"/>
                <a:gd name="connsiteY312" fmla="*/ 1745295 h 2274663"/>
                <a:gd name="connsiteX313" fmla="*/ 653557 w 3982395"/>
                <a:gd name="connsiteY313" fmla="*/ 1719768 h 2274663"/>
                <a:gd name="connsiteX314" fmla="*/ 657818 w 3982395"/>
                <a:gd name="connsiteY314" fmla="*/ 1718316 h 2274663"/>
                <a:gd name="connsiteX315" fmla="*/ 662080 w 3982395"/>
                <a:gd name="connsiteY315" fmla="*/ 1719768 h 2274663"/>
                <a:gd name="connsiteX316" fmla="*/ 685597 w 3982395"/>
                <a:gd name="connsiteY316" fmla="*/ 1752448 h 2274663"/>
                <a:gd name="connsiteX317" fmla="*/ 689955 w 3982395"/>
                <a:gd name="connsiteY317" fmla="*/ 1767747 h 2274663"/>
                <a:gd name="connsiteX318" fmla="*/ 691386 w 3982395"/>
                <a:gd name="connsiteY318" fmla="*/ 1766464 h 2274663"/>
                <a:gd name="connsiteX319" fmla="*/ 725976 w 3982395"/>
                <a:gd name="connsiteY319" fmla="*/ 1753587 h 2274663"/>
                <a:gd name="connsiteX320" fmla="*/ 730298 w 3982395"/>
                <a:gd name="connsiteY320" fmla="*/ 1754624 h 2274663"/>
                <a:gd name="connsiteX321" fmla="*/ 733356 w 3982395"/>
                <a:gd name="connsiteY321" fmla="*/ 1757849 h 2274663"/>
                <a:gd name="connsiteX322" fmla="*/ 738904 w 3982395"/>
                <a:gd name="connsiteY322" fmla="*/ 1774630 h 2274663"/>
                <a:gd name="connsiteX323" fmla="*/ 739479 w 3982395"/>
                <a:gd name="connsiteY323" fmla="*/ 1793566 h 2274663"/>
                <a:gd name="connsiteX324" fmla="*/ 753576 w 3982395"/>
                <a:gd name="connsiteY324" fmla="*/ 1790244 h 2274663"/>
                <a:gd name="connsiteX325" fmla="*/ 771221 w 3982395"/>
                <a:gd name="connsiteY325" fmla="*/ 1791259 h 2274663"/>
                <a:gd name="connsiteX326" fmla="*/ 775127 w 3982395"/>
                <a:gd name="connsiteY326" fmla="*/ 1793379 h 2274663"/>
                <a:gd name="connsiteX327" fmla="*/ 777247 w 3982395"/>
                <a:gd name="connsiteY327" fmla="*/ 1797285 h 2274663"/>
                <a:gd name="connsiteX328" fmla="*/ 773761 w 3982395"/>
                <a:gd name="connsiteY328" fmla="*/ 1834030 h 2274663"/>
                <a:gd name="connsiteX329" fmla="*/ 757773 w 3982395"/>
                <a:gd name="connsiteY329" fmla="*/ 1858413 h 2274663"/>
                <a:gd name="connsiteX330" fmla="*/ 758643 w 3982395"/>
                <a:gd name="connsiteY330" fmla="*/ 1859031 h 2274663"/>
                <a:gd name="connsiteX331" fmla="*/ 761169 w 3982395"/>
                <a:gd name="connsiteY331" fmla="*/ 1862903 h 2274663"/>
                <a:gd name="connsiteX332" fmla="*/ 767878 w 3982395"/>
                <a:gd name="connsiteY332" fmla="*/ 1851693 h 2274663"/>
                <a:gd name="connsiteX333" fmla="*/ 799053 w 3982395"/>
                <a:gd name="connsiteY333" fmla="*/ 1826213 h 2274663"/>
                <a:gd name="connsiteX334" fmla="*/ 803544 w 3982395"/>
                <a:gd name="connsiteY334" fmla="*/ 1825914 h 2274663"/>
                <a:gd name="connsiteX335" fmla="*/ 807285 w 3982395"/>
                <a:gd name="connsiteY335" fmla="*/ 1828419 h 2274663"/>
                <a:gd name="connsiteX336" fmla="*/ 821542 w 3982395"/>
                <a:gd name="connsiteY336" fmla="*/ 1866072 h 2274663"/>
                <a:gd name="connsiteX337" fmla="*/ 821792 w 3982395"/>
                <a:gd name="connsiteY337" fmla="*/ 1881978 h 2274663"/>
                <a:gd name="connsiteX338" fmla="*/ 823506 w 3982395"/>
                <a:gd name="connsiteY338" fmla="*/ 1881110 h 2274663"/>
                <a:gd name="connsiteX339" fmla="*/ 829122 w 3982395"/>
                <a:gd name="connsiteY339" fmla="*/ 1880577 h 2274663"/>
                <a:gd name="connsiteX340" fmla="*/ 826190 w 3982395"/>
                <a:gd name="connsiteY340" fmla="*/ 1849672 h 2274663"/>
                <a:gd name="connsiteX341" fmla="*/ 828310 w 3982395"/>
                <a:gd name="connsiteY341" fmla="*/ 1845765 h 2274663"/>
                <a:gd name="connsiteX342" fmla="*/ 832217 w 3982395"/>
                <a:gd name="connsiteY342" fmla="*/ 1843646 h 2274663"/>
                <a:gd name="connsiteX343" fmla="*/ 849861 w 3982395"/>
                <a:gd name="connsiteY343" fmla="*/ 1842631 h 2274663"/>
                <a:gd name="connsiteX344" fmla="*/ 861336 w 3982395"/>
                <a:gd name="connsiteY344" fmla="*/ 1845335 h 2274663"/>
                <a:gd name="connsiteX345" fmla="*/ 860654 w 3982395"/>
                <a:gd name="connsiteY345" fmla="*/ 1842092 h 2274663"/>
                <a:gd name="connsiteX346" fmla="*/ 866798 w 3982395"/>
                <a:gd name="connsiteY346" fmla="*/ 1805697 h 2274663"/>
                <a:gd name="connsiteX347" fmla="*/ 869856 w 3982395"/>
                <a:gd name="connsiteY347" fmla="*/ 1802472 h 2274663"/>
                <a:gd name="connsiteX348" fmla="*/ 874178 w 3982395"/>
                <a:gd name="connsiteY348" fmla="*/ 1801436 h 2274663"/>
                <a:gd name="connsiteX349" fmla="*/ 908769 w 3982395"/>
                <a:gd name="connsiteY349" fmla="*/ 1814313 h 2274663"/>
                <a:gd name="connsiteX350" fmla="*/ 912211 w 3982395"/>
                <a:gd name="connsiteY350" fmla="*/ 1817399 h 2274663"/>
                <a:gd name="connsiteX351" fmla="*/ 915790 w 3982395"/>
                <a:gd name="connsiteY351" fmla="*/ 1804835 h 2274663"/>
                <a:gd name="connsiteX352" fmla="*/ 920986 w 3982395"/>
                <a:gd name="connsiteY352" fmla="*/ 1797615 h 2274663"/>
                <a:gd name="connsiteX353" fmla="*/ 893979 w 3982395"/>
                <a:gd name="connsiteY353" fmla="*/ 1794682 h 2274663"/>
                <a:gd name="connsiteX354" fmla="*/ 828936 w 3982395"/>
                <a:gd name="connsiteY354" fmla="*/ 1741469 h 2274663"/>
                <a:gd name="connsiteX355" fmla="*/ 828811 w 3982395"/>
                <a:gd name="connsiteY355" fmla="*/ 1736765 h 2274663"/>
                <a:gd name="connsiteX356" fmla="*/ 831271 w 3982395"/>
                <a:gd name="connsiteY356" fmla="*/ 1732754 h 2274663"/>
                <a:gd name="connsiteX357" fmla="*/ 846913 w 3982395"/>
                <a:gd name="connsiteY357" fmla="*/ 1722482 h 2274663"/>
                <a:gd name="connsiteX358" fmla="*/ 858867 w 3982395"/>
                <a:gd name="connsiteY358" fmla="*/ 1718886 h 2274663"/>
                <a:gd name="connsiteX359" fmla="*/ 856524 w 3982395"/>
                <a:gd name="connsiteY359" fmla="*/ 1716274 h 2274663"/>
                <a:gd name="connsiteX360" fmla="*/ 842890 w 3982395"/>
                <a:gd name="connsiteY360" fmla="*/ 1679650 h 2274663"/>
                <a:gd name="connsiteX361" fmla="*/ 843988 w 3982395"/>
                <a:gd name="connsiteY361" fmla="*/ 1675074 h 2274663"/>
                <a:gd name="connsiteX362" fmla="*/ 847402 w 3982395"/>
                <a:gd name="connsiteY362" fmla="*/ 1671836 h 2274663"/>
                <a:gd name="connsiteX363" fmla="*/ 885936 w 3982395"/>
                <a:gd name="connsiteY363" fmla="*/ 1665331 h 2274663"/>
                <a:gd name="connsiteX364" fmla="*/ 890726 w 3982395"/>
                <a:gd name="connsiteY364" fmla="*/ 1666339 h 2274663"/>
                <a:gd name="connsiteX365" fmla="*/ 887356 w 3982395"/>
                <a:gd name="connsiteY365" fmla="*/ 1652923 h 2274663"/>
                <a:gd name="connsiteX366" fmla="*/ 891620 w 3982395"/>
                <a:gd name="connsiteY366" fmla="*/ 1610508 h 2274663"/>
                <a:gd name="connsiteX367" fmla="*/ 894759 w 3982395"/>
                <a:gd name="connsiteY367" fmla="*/ 1606921 h 2274663"/>
                <a:gd name="connsiteX368" fmla="*/ 896599 w 3982395"/>
                <a:gd name="connsiteY368" fmla="*/ 1606557 h 2274663"/>
                <a:gd name="connsiteX369" fmla="*/ 895946 w 3982395"/>
                <a:gd name="connsiteY369" fmla="*/ 1606156 h 2274663"/>
                <a:gd name="connsiteX370" fmla="*/ 886136 w 3982395"/>
                <a:gd name="connsiteY370" fmla="*/ 1584711 h 2274663"/>
                <a:gd name="connsiteX371" fmla="*/ 885839 w 3982395"/>
                <a:gd name="connsiteY371" fmla="*/ 1579261 h 2274663"/>
                <a:gd name="connsiteX372" fmla="*/ 880434 w 3982395"/>
                <a:gd name="connsiteY372" fmla="*/ 1580021 h 2274663"/>
                <a:gd name="connsiteX373" fmla="*/ 846190 w 3982395"/>
                <a:gd name="connsiteY373" fmla="*/ 1576302 h 2274663"/>
                <a:gd name="connsiteX374" fmla="*/ 441014 w 3982395"/>
                <a:gd name="connsiteY374" fmla="*/ 1556177 h 2274663"/>
                <a:gd name="connsiteX375" fmla="*/ 440864 w 3982395"/>
                <a:gd name="connsiteY375" fmla="*/ 1558812 h 2274663"/>
                <a:gd name="connsiteX376" fmla="*/ 442295 w 3982395"/>
                <a:gd name="connsiteY376" fmla="*/ 1556823 h 2274663"/>
                <a:gd name="connsiteX377" fmla="*/ 1392775 w 3982395"/>
                <a:gd name="connsiteY377" fmla="*/ 1499690 h 2274663"/>
                <a:gd name="connsiteX378" fmla="*/ 1394869 w 3982395"/>
                <a:gd name="connsiteY378" fmla="*/ 1521763 h 2274663"/>
                <a:gd name="connsiteX379" fmla="*/ 1393436 w 3982395"/>
                <a:gd name="connsiteY379" fmla="*/ 1524406 h 2274663"/>
                <a:gd name="connsiteX380" fmla="*/ 1390793 w 3982395"/>
                <a:gd name="connsiteY380" fmla="*/ 1525840 h 2274663"/>
                <a:gd name="connsiteX381" fmla="*/ 1374305 w 3982395"/>
                <a:gd name="connsiteY381" fmla="*/ 1525498 h 2274663"/>
                <a:gd name="connsiteX382" fmla="*/ 1392456 w 3982395"/>
                <a:gd name="connsiteY382" fmla="*/ 1532256 h 2274663"/>
                <a:gd name="connsiteX383" fmla="*/ 1393406 w 3982395"/>
                <a:gd name="connsiteY383" fmla="*/ 1531632 h 2274663"/>
                <a:gd name="connsiteX384" fmla="*/ 1399813 w 3982395"/>
                <a:gd name="connsiteY384" fmla="*/ 1529704 h 2274663"/>
                <a:gd name="connsiteX385" fmla="*/ 1401565 w 3982395"/>
                <a:gd name="connsiteY385" fmla="*/ 1523555 h 2274663"/>
                <a:gd name="connsiteX386" fmla="*/ 1401628 w 3982395"/>
                <a:gd name="connsiteY386" fmla="*/ 1523468 h 2274663"/>
                <a:gd name="connsiteX387" fmla="*/ 1595215 w 3982395"/>
                <a:gd name="connsiteY387" fmla="*/ 1497810 h 2274663"/>
                <a:gd name="connsiteX388" fmla="*/ 1594969 w 3982395"/>
                <a:gd name="connsiteY388" fmla="*/ 1498010 h 2274663"/>
                <a:gd name="connsiteX389" fmla="*/ 1594508 w 3982395"/>
                <a:gd name="connsiteY389" fmla="*/ 1506133 h 2274663"/>
                <a:gd name="connsiteX390" fmla="*/ 1597657 w 3982395"/>
                <a:gd name="connsiteY390" fmla="*/ 1501757 h 2274663"/>
                <a:gd name="connsiteX391" fmla="*/ 341908 w 3982395"/>
                <a:gd name="connsiteY391" fmla="*/ 1495468 h 2274663"/>
                <a:gd name="connsiteX392" fmla="*/ 333466 w 3982395"/>
                <a:gd name="connsiteY392" fmla="*/ 1497999 h 2274663"/>
                <a:gd name="connsiteX393" fmla="*/ 337498 w 3982395"/>
                <a:gd name="connsiteY393" fmla="*/ 1501906 h 2274663"/>
                <a:gd name="connsiteX394" fmla="*/ 338096 w 3982395"/>
                <a:gd name="connsiteY394" fmla="*/ 1500080 h 2274663"/>
                <a:gd name="connsiteX395" fmla="*/ 2761002 w 3982395"/>
                <a:gd name="connsiteY395" fmla="*/ 1474458 h 2274663"/>
                <a:gd name="connsiteX396" fmla="*/ 2765514 w 3982395"/>
                <a:gd name="connsiteY396" fmla="*/ 1475795 h 2274663"/>
                <a:gd name="connsiteX397" fmla="*/ 2790413 w 3982395"/>
                <a:gd name="connsiteY397" fmla="*/ 1505915 h 2274663"/>
                <a:gd name="connsiteX398" fmla="*/ 2791936 w 3982395"/>
                <a:gd name="connsiteY398" fmla="*/ 1510567 h 2274663"/>
                <a:gd name="connsiteX399" fmla="*/ 2801869 w 3982395"/>
                <a:gd name="connsiteY399" fmla="*/ 1500941 h 2274663"/>
                <a:gd name="connsiteX400" fmla="*/ 2840734 w 3982395"/>
                <a:gd name="connsiteY400" fmla="*/ 1483425 h 2274663"/>
                <a:gd name="connsiteX401" fmla="*/ 2845410 w 3982395"/>
                <a:gd name="connsiteY401" fmla="*/ 1484350 h 2274663"/>
                <a:gd name="connsiteX402" fmla="*/ 2848549 w 3982395"/>
                <a:gd name="connsiteY402" fmla="*/ 1487937 h 2274663"/>
                <a:gd name="connsiteX403" fmla="*/ 2852812 w 3982395"/>
                <a:gd name="connsiteY403" fmla="*/ 1530352 h 2274663"/>
                <a:gd name="connsiteX404" fmla="*/ 2848709 w 3982395"/>
                <a:gd name="connsiteY404" fmla="*/ 1546688 h 2274663"/>
                <a:gd name="connsiteX405" fmla="*/ 2850700 w 3982395"/>
                <a:gd name="connsiteY405" fmla="*/ 1546269 h 2274663"/>
                <a:gd name="connsiteX406" fmla="*/ 2889234 w 3982395"/>
                <a:gd name="connsiteY406" fmla="*/ 1552774 h 2274663"/>
                <a:gd name="connsiteX407" fmla="*/ 2892648 w 3982395"/>
                <a:gd name="connsiteY407" fmla="*/ 1556012 h 2274663"/>
                <a:gd name="connsiteX408" fmla="*/ 2893745 w 3982395"/>
                <a:gd name="connsiteY408" fmla="*/ 1560588 h 2274663"/>
                <a:gd name="connsiteX409" fmla="*/ 2889948 w 3982395"/>
                <a:gd name="connsiteY409" fmla="*/ 1578912 h 2274663"/>
                <a:gd name="connsiteX410" fmla="*/ 2880451 w 3982395"/>
                <a:gd name="connsiteY410" fmla="*/ 1596580 h 2274663"/>
                <a:gd name="connsiteX411" fmla="*/ 2895135 w 3982395"/>
                <a:gd name="connsiteY411" fmla="*/ 1600997 h 2274663"/>
                <a:gd name="connsiteX412" fmla="*/ 2910777 w 3982395"/>
                <a:gd name="connsiteY412" fmla="*/ 1611269 h 2274663"/>
                <a:gd name="connsiteX413" fmla="*/ 2913237 w 3982395"/>
                <a:gd name="connsiteY413" fmla="*/ 1615281 h 2274663"/>
                <a:gd name="connsiteX414" fmla="*/ 2913113 w 3982395"/>
                <a:gd name="connsiteY414" fmla="*/ 1619985 h 2274663"/>
                <a:gd name="connsiteX415" fmla="*/ 2890464 w 3982395"/>
                <a:gd name="connsiteY415" fmla="*/ 1651831 h 2274663"/>
                <a:gd name="connsiteX416" fmla="*/ 2862892 w 3982395"/>
                <a:gd name="connsiteY416" fmla="*/ 1665727 h 2274663"/>
                <a:gd name="connsiteX417" fmla="*/ 2863362 w 3982395"/>
                <a:gd name="connsiteY417" fmla="*/ 1666756 h 2274663"/>
                <a:gd name="connsiteX418" fmla="*/ 2863629 w 3982395"/>
                <a:gd name="connsiteY418" fmla="*/ 1671643 h 2274663"/>
                <a:gd name="connsiteX419" fmla="*/ 2875715 w 3982395"/>
                <a:gd name="connsiteY419" fmla="*/ 1664916 h 2274663"/>
                <a:gd name="connsiteX420" fmla="*/ 2917789 w 3982395"/>
                <a:gd name="connsiteY420" fmla="*/ 1658057 h 2274663"/>
                <a:gd name="connsiteX421" fmla="*/ 2922066 w 3982395"/>
                <a:gd name="connsiteY421" fmla="*/ 1660160 h 2274663"/>
                <a:gd name="connsiteX422" fmla="*/ 2924170 w 3982395"/>
                <a:gd name="connsiteY422" fmla="*/ 1664437 h 2274663"/>
                <a:gd name="connsiteX423" fmla="*/ 2917310 w 3982395"/>
                <a:gd name="connsiteY423" fmla="*/ 1706511 h 2274663"/>
                <a:gd name="connsiteX424" fmla="*/ 2909119 w 3982395"/>
                <a:gd name="connsiteY424" fmla="*/ 1721228 h 2274663"/>
                <a:gd name="connsiteX425" fmla="*/ 2911150 w 3982395"/>
                <a:gd name="connsiteY425" fmla="*/ 1721339 h 2274663"/>
                <a:gd name="connsiteX426" fmla="*/ 2946687 w 3982395"/>
                <a:gd name="connsiteY426" fmla="*/ 1737595 h 2274663"/>
                <a:gd name="connsiteX427" fmla="*/ 2949147 w 3982395"/>
                <a:gd name="connsiteY427" fmla="*/ 1741607 h 2274663"/>
                <a:gd name="connsiteX428" fmla="*/ 2949023 w 3982395"/>
                <a:gd name="connsiteY428" fmla="*/ 1746311 h 2274663"/>
                <a:gd name="connsiteX429" fmla="*/ 2940612 w 3982395"/>
                <a:gd name="connsiteY429" fmla="*/ 1763027 h 2274663"/>
                <a:gd name="connsiteX430" fmla="*/ 2926866 w 3982395"/>
                <a:gd name="connsiteY430" fmla="*/ 1777635 h 2274663"/>
                <a:gd name="connsiteX431" fmla="*/ 2939907 w 3982395"/>
                <a:gd name="connsiteY431" fmla="*/ 1785702 h 2274663"/>
                <a:gd name="connsiteX432" fmla="*/ 2952357 w 3982395"/>
                <a:gd name="connsiteY432" fmla="*/ 1799673 h 2274663"/>
                <a:gd name="connsiteX433" fmla="*/ 2953695 w 3982395"/>
                <a:gd name="connsiteY433" fmla="*/ 1804184 h 2274663"/>
                <a:gd name="connsiteX434" fmla="*/ 2952357 w 3982395"/>
                <a:gd name="connsiteY434" fmla="*/ 1808696 h 2274663"/>
                <a:gd name="connsiteX435" fmla="*/ 2875758 w 3982395"/>
                <a:gd name="connsiteY435" fmla="*/ 1843261 h 2274663"/>
                <a:gd name="connsiteX436" fmla="*/ 2851037 w 3982395"/>
                <a:gd name="connsiteY436" fmla="*/ 1840716 h 2274663"/>
                <a:gd name="connsiteX437" fmla="*/ 2832005 w 3982395"/>
                <a:gd name="connsiteY437" fmla="*/ 1834488 h 2274663"/>
                <a:gd name="connsiteX438" fmla="*/ 2830567 w 3982395"/>
                <a:gd name="connsiteY438" fmla="*/ 1838881 h 2274663"/>
                <a:gd name="connsiteX439" fmla="*/ 2814658 w 3982395"/>
                <a:gd name="connsiteY439" fmla="*/ 1858125 h 2274663"/>
                <a:gd name="connsiteX440" fmla="*/ 2811775 w 3982395"/>
                <a:gd name="connsiteY440" fmla="*/ 1858980 h 2274663"/>
                <a:gd name="connsiteX441" fmla="*/ 2808892 w 3982395"/>
                <a:gd name="connsiteY441" fmla="*/ 1858125 h 2274663"/>
                <a:gd name="connsiteX442" fmla="*/ 2788433 w 3982395"/>
                <a:gd name="connsiteY442" fmla="*/ 1824978 h 2274663"/>
                <a:gd name="connsiteX443" fmla="*/ 2788342 w 3982395"/>
                <a:gd name="connsiteY443" fmla="*/ 1824093 h 2274663"/>
                <a:gd name="connsiteX444" fmla="*/ 2760470 w 3982395"/>
                <a:gd name="connsiteY444" fmla="*/ 1838140 h 2274663"/>
                <a:gd name="connsiteX445" fmla="*/ 2735933 w 3982395"/>
                <a:gd name="connsiteY445" fmla="*/ 1842081 h 2274663"/>
                <a:gd name="connsiteX446" fmla="*/ 2715937 w 3982395"/>
                <a:gd name="connsiteY446" fmla="*/ 1840990 h 2274663"/>
                <a:gd name="connsiteX447" fmla="*/ 2715685 w 3982395"/>
                <a:gd name="connsiteY447" fmla="*/ 1845606 h 2274663"/>
                <a:gd name="connsiteX448" fmla="*/ 2705299 w 3982395"/>
                <a:gd name="connsiteY448" fmla="*/ 1868312 h 2274663"/>
                <a:gd name="connsiteX449" fmla="*/ 2702735 w 3982395"/>
                <a:gd name="connsiteY449" fmla="*/ 1869884 h 2274663"/>
                <a:gd name="connsiteX450" fmla="*/ 2699730 w 3982395"/>
                <a:gd name="connsiteY450" fmla="*/ 1869804 h 2274663"/>
                <a:gd name="connsiteX451" fmla="*/ 2684047 w 3982395"/>
                <a:gd name="connsiteY451" fmla="*/ 1860312 h 2274663"/>
                <a:gd name="connsiteX452" fmla="*/ 2682437 w 3982395"/>
                <a:gd name="connsiteY452" fmla="*/ 1858121 h 2274663"/>
                <a:gd name="connsiteX453" fmla="*/ 2670291 w 3982395"/>
                <a:gd name="connsiteY453" fmla="*/ 1868961 h 2274663"/>
                <a:gd name="connsiteX454" fmla="*/ 2648869 w 3982395"/>
                <a:gd name="connsiteY454" fmla="*/ 1878554 h 2274663"/>
                <a:gd name="connsiteX455" fmla="*/ 2630360 w 3982395"/>
                <a:gd name="connsiteY455" fmla="*/ 1882447 h 2274663"/>
                <a:gd name="connsiteX456" fmla="*/ 2631259 w 3982395"/>
                <a:gd name="connsiteY456" fmla="*/ 1886719 h 2274663"/>
                <a:gd name="connsiteX457" fmla="*/ 2627334 w 3982395"/>
                <a:gd name="connsiteY457" fmla="*/ 1909973 h 2274663"/>
                <a:gd name="connsiteX458" fmla="*/ 2625380 w 3982395"/>
                <a:gd name="connsiteY458" fmla="*/ 1912033 h 2274663"/>
                <a:gd name="connsiteX459" fmla="*/ 2622618 w 3982395"/>
                <a:gd name="connsiteY459" fmla="*/ 1912695 h 2274663"/>
                <a:gd name="connsiteX460" fmla="*/ 2590230 w 3982395"/>
                <a:gd name="connsiteY460" fmla="*/ 1895245 h 2274663"/>
                <a:gd name="connsiteX461" fmla="*/ 2589735 w 3982395"/>
                <a:gd name="connsiteY461" fmla="*/ 1894561 h 2274663"/>
                <a:gd name="connsiteX462" fmla="*/ 2573571 w 3982395"/>
                <a:gd name="connsiteY462" fmla="*/ 1919211 h 2274663"/>
                <a:gd name="connsiteX463" fmla="*/ 2555362 w 3982395"/>
                <a:gd name="connsiteY463" fmla="*/ 1934022 h 2274663"/>
                <a:gd name="connsiteX464" fmla="*/ 2538492 w 3982395"/>
                <a:gd name="connsiteY464" fmla="*/ 1942573 h 2274663"/>
                <a:gd name="connsiteX465" fmla="*/ 2540465 w 3982395"/>
                <a:gd name="connsiteY465" fmla="*/ 1946467 h 2274663"/>
                <a:gd name="connsiteX466" fmla="*/ 2542693 w 3982395"/>
                <a:gd name="connsiteY466" fmla="*/ 1969944 h 2274663"/>
                <a:gd name="connsiteX467" fmla="*/ 2541338 w 3982395"/>
                <a:gd name="connsiteY467" fmla="*/ 1972440 h 2274663"/>
                <a:gd name="connsiteX468" fmla="*/ 2538842 w 3982395"/>
                <a:gd name="connsiteY468" fmla="*/ 1973794 h 2274663"/>
                <a:gd name="connsiteX469" fmla="*/ 2503041 w 3982395"/>
                <a:gd name="connsiteY469" fmla="*/ 1965321 h 2274663"/>
                <a:gd name="connsiteX470" fmla="*/ 2496452 w 3982395"/>
                <a:gd name="connsiteY470" fmla="*/ 1959962 h 2274663"/>
                <a:gd name="connsiteX471" fmla="*/ 2492885 w 3982395"/>
                <a:gd name="connsiteY471" fmla="*/ 1965730 h 2274663"/>
                <a:gd name="connsiteX472" fmla="*/ 2484454 w 3982395"/>
                <a:gd name="connsiteY472" fmla="*/ 1973243 h 2274663"/>
                <a:gd name="connsiteX473" fmla="*/ 2481731 w 3982395"/>
                <a:gd name="connsiteY473" fmla="*/ 1974051 h 2274663"/>
                <a:gd name="connsiteX474" fmla="*/ 2479009 w 3982395"/>
                <a:gd name="connsiteY474" fmla="*/ 1973243 h 2274663"/>
                <a:gd name="connsiteX475" fmla="*/ 2470578 w 3982395"/>
                <a:gd name="connsiteY475" fmla="*/ 1965730 h 2274663"/>
                <a:gd name="connsiteX476" fmla="*/ 2467111 w 3982395"/>
                <a:gd name="connsiteY476" fmla="*/ 1960125 h 2274663"/>
                <a:gd name="connsiteX477" fmla="*/ 2460723 w 3982395"/>
                <a:gd name="connsiteY477" fmla="*/ 1965321 h 2274663"/>
                <a:gd name="connsiteX478" fmla="*/ 2424922 w 3982395"/>
                <a:gd name="connsiteY478" fmla="*/ 1973794 h 2274663"/>
                <a:gd name="connsiteX479" fmla="*/ 2422426 w 3982395"/>
                <a:gd name="connsiteY479" fmla="*/ 1972440 h 2274663"/>
                <a:gd name="connsiteX480" fmla="*/ 2421071 w 3982395"/>
                <a:gd name="connsiteY480" fmla="*/ 1969944 h 2274663"/>
                <a:gd name="connsiteX481" fmla="*/ 2423299 w 3982395"/>
                <a:gd name="connsiteY481" fmla="*/ 1946466 h 2274663"/>
                <a:gd name="connsiteX482" fmla="*/ 2425766 w 3982395"/>
                <a:gd name="connsiteY482" fmla="*/ 1941598 h 2274663"/>
                <a:gd name="connsiteX483" fmla="*/ 2420706 w 3982395"/>
                <a:gd name="connsiteY483" fmla="*/ 1939554 h 2274663"/>
                <a:gd name="connsiteX484" fmla="*/ 2392909 w 3982395"/>
                <a:gd name="connsiteY484" fmla="*/ 1919211 h 2274663"/>
                <a:gd name="connsiteX485" fmla="*/ 2379853 w 3982395"/>
                <a:gd name="connsiteY485" fmla="*/ 1899301 h 2274663"/>
                <a:gd name="connsiteX486" fmla="*/ 2373342 w 3982395"/>
                <a:gd name="connsiteY486" fmla="*/ 1908163 h 2274663"/>
                <a:gd name="connsiteX487" fmla="*/ 2358530 w 3982395"/>
                <a:gd name="connsiteY487" fmla="*/ 1917129 h 2274663"/>
                <a:gd name="connsiteX488" fmla="*/ 2355691 w 3982395"/>
                <a:gd name="connsiteY488" fmla="*/ 1917204 h 2274663"/>
                <a:gd name="connsiteX489" fmla="*/ 2353270 w 3982395"/>
                <a:gd name="connsiteY489" fmla="*/ 1915719 h 2274663"/>
                <a:gd name="connsiteX490" fmla="*/ 2343460 w 3982395"/>
                <a:gd name="connsiteY490" fmla="*/ 1894274 h 2274663"/>
                <a:gd name="connsiteX491" fmla="*/ 2343163 w 3982395"/>
                <a:gd name="connsiteY491" fmla="*/ 1888824 h 2274663"/>
                <a:gd name="connsiteX492" fmla="*/ 2337759 w 3982395"/>
                <a:gd name="connsiteY492" fmla="*/ 1889584 h 2274663"/>
                <a:gd name="connsiteX493" fmla="*/ 2303514 w 3982395"/>
                <a:gd name="connsiteY493" fmla="*/ 1885865 h 2274663"/>
                <a:gd name="connsiteX494" fmla="*/ 2242083 w 3982395"/>
                <a:gd name="connsiteY494" fmla="*/ 1835607 h 2274663"/>
                <a:gd name="connsiteX495" fmla="*/ 2241966 w 3982395"/>
                <a:gd name="connsiteY495" fmla="*/ 1831164 h 2274663"/>
                <a:gd name="connsiteX496" fmla="*/ 2244289 w 3982395"/>
                <a:gd name="connsiteY496" fmla="*/ 1827375 h 2274663"/>
                <a:gd name="connsiteX497" fmla="*/ 2259062 w 3982395"/>
                <a:gd name="connsiteY497" fmla="*/ 1817674 h 2274663"/>
                <a:gd name="connsiteX498" fmla="*/ 2270352 w 3982395"/>
                <a:gd name="connsiteY498" fmla="*/ 1814278 h 2274663"/>
                <a:gd name="connsiteX499" fmla="*/ 2268140 w 3982395"/>
                <a:gd name="connsiteY499" fmla="*/ 1811810 h 2274663"/>
                <a:gd name="connsiteX500" fmla="*/ 2255263 w 3982395"/>
                <a:gd name="connsiteY500" fmla="*/ 1777220 h 2274663"/>
                <a:gd name="connsiteX501" fmla="*/ 2256299 w 3982395"/>
                <a:gd name="connsiteY501" fmla="*/ 1772898 h 2274663"/>
                <a:gd name="connsiteX502" fmla="*/ 2259524 w 3982395"/>
                <a:gd name="connsiteY502" fmla="*/ 1769839 h 2274663"/>
                <a:gd name="connsiteX503" fmla="*/ 2295918 w 3982395"/>
                <a:gd name="connsiteY503" fmla="*/ 1763696 h 2274663"/>
                <a:gd name="connsiteX504" fmla="*/ 2300442 w 3982395"/>
                <a:gd name="connsiteY504" fmla="*/ 1764648 h 2274663"/>
                <a:gd name="connsiteX505" fmla="*/ 2297260 w 3982395"/>
                <a:gd name="connsiteY505" fmla="*/ 1751977 h 2274663"/>
                <a:gd name="connsiteX506" fmla="*/ 2301287 w 3982395"/>
                <a:gd name="connsiteY506" fmla="*/ 1711917 h 2274663"/>
                <a:gd name="connsiteX507" fmla="*/ 2304251 w 3982395"/>
                <a:gd name="connsiteY507" fmla="*/ 1708529 h 2274663"/>
                <a:gd name="connsiteX508" fmla="*/ 2308667 w 3982395"/>
                <a:gd name="connsiteY508" fmla="*/ 1707656 h 2274663"/>
                <a:gd name="connsiteX509" fmla="*/ 2345374 w 3982395"/>
                <a:gd name="connsiteY509" fmla="*/ 1724199 h 2274663"/>
                <a:gd name="connsiteX510" fmla="*/ 2356798 w 3982395"/>
                <a:gd name="connsiteY510" fmla="*/ 1735269 h 2274663"/>
                <a:gd name="connsiteX511" fmla="*/ 2357395 w 3982395"/>
                <a:gd name="connsiteY511" fmla="*/ 1733443 h 2274663"/>
                <a:gd name="connsiteX512" fmla="*/ 2370248 w 3982395"/>
                <a:gd name="connsiteY512" fmla="*/ 1717896 h 2274663"/>
                <a:gd name="connsiteX513" fmla="*/ 2362083 w 3982395"/>
                <a:gd name="connsiteY513" fmla="*/ 1705442 h 2274663"/>
                <a:gd name="connsiteX514" fmla="*/ 2358597 w 3982395"/>
                <a:gd name="connsiteY514" fmla="*/ 1668698 h 2274663"/>
                <a:gd name="connsiteX515" fmla="*/ 2360717 w 3982395"/>
                <a:gd name="connsiteY515" fmla="*/ 1664791 h 2274663"/>
                <a:gd name="connsiteX516" fmla="*/ 2364623 w 3982395"/>
                <a:gd name="connsiteY516" fmla="*/ 1662672 h 2274663"/>
                <a:gd name="connsiteX517" fmla="*/ 2382268 w 3982395"/>
                <a:gd name="connsiteY517" fmla="*/ 1661657 h 2274663"/>
                <a:gd name="connsiteX518" fmla="*/ 2393743 w 3982395"/>
                <a:gd name="connsiteY518" fmla="*/ 1664361 h 2274663"/>
                <a:gd name="connsiteX519" fmla="*/ 2393061 w 3982395"/>
                <a:gd name="connsiteY519" fmla="*/ 1661118 h 2274663"/>
                <a:gd name="connsiteX520" fmla="*/ 2399204 w 3982395"/>
                <a:gd name="connsiteY520" fmla="*/ 1624723 h 2274663"/>
                <a:gd name="connsiteX521" fmla="*/ 2402263 w 3982395"/>
                <a:gd name="connsiteY521" fmla="*/ 1621498 h 2274663"/>
                <a:gd name="connsiteX522" fmla="*/ 2406585 w 3982395"/>
                <a:gd name="connsiteY522" fmla="*/ 1620462 h 2274663"/>
                <a:gd name="connsiteX523" fmla="*/ 2441175 w 3982395"/>
                <a:gd name="connsiteY523" fmla="*/ 1633339 h 2274663"/>
                <a:gd name="connsiteX524" fmla="*/ 2444617 w 3982395"/>
                <a:gd name="connsiteY524" fmla="*/ 1636425 h 2274663"/>
                <a:gd name="connsiteX525" fmla="*/ 2448196 w 3982395"/>
                <a:gd name="connsiteY525" fmla="*/ 1623861 h 2274663"/>
                <a:gd name="connsiteX526" fmla="*/ 2471714 w 3982395"/>
                <a:gd name="connsiteY526" fmla="*/ 1591181 h 2274663"/>
                <a:gd name="connsiteX527" fmla="*/ 2475975 w 3982395"/>
                <a:gd name="connsiteY527" fmla="*/ 1589729 h 2274663"/>
                <a:gd name="connsiteX528" fmla="*/ 2480236 w 3982395"/>
                <a:gd name="connsiteY528" fmla="*/ 1591181 h 2274663"/>
                <a:gd name="connsiteX529" fmla="*/ 2503753 w 3982395"/>
                <a:gd name="connsiteY529" fmla="*/ 1623861 h 2274663"/>
                <a:gd name="connsiteX530" fmla="*/ 2508112 w 3982395"/>
                <a:gd name="connsiteY530" fmla="*/ 1639160 h 2274663"/>
                <a:gd name="connsiteX531" fmla="*/ 2509542 w 3982395"/>
                <a:gd name="connsiteY531" fmla="*/ 1637877 h 2274663"/>
                <a:gd name="connsiteX532" fmla="*/ 2512310 w 3982395"/>
                <a:gd name="connsiteY532" fmla="*/ 1636847 h 2274663"/>
                <a:gd name="connsiteX533" fmla="*/ 2504469 w 3982395"/>
                <a:gd name="connsiteY533" fmla="*/ 1624889 h 2274663"/>
                <a:gd name="connsiteX534" fmla="*/ 2500778 w 3982395"/>
                <a:gd name="connsiteY534" fmla="*/ 1585984 h 2274663"/>
                <a:gd name="connsiteX535" fmla="*/ 2503023 w 3982395"/>
                <a:gd name="connsiteY535" fmla="*/ 1581848 h 2274663"/>
                <a:gd name="connsiteX536" fmla="*/ 2507159 w 3982395"/>
                <a:gd name="connsiteY536" fmla="*/ 1579604 h 2274663"/>
                <a:gd name="connsiteX537" fmla="*/ 2525841 w 3982395"/>
                <a:gd name="connsiteY537" fmla="*/ 1578529 h 2274663"/>
                <a:gd name="connsiteX538" fmla="*/ 2537991 w 3982395"/>
                <a:gd name="connsiteY538" fmla="*/ 1581392 h 2274663"/>
                <a:gd name="connsiteX539" fmla="*/ 2537269 w 3982395"/>
                <a:gd name="connsiteY539" fmla="*/ 1577959 h 2274663"/>
                <a:gd name="connsiteX540" fmla="*/ 2543773 w 3982395"/>
                <a:gd name="connsiteY540" fmla="*/ 1539424 h 2274663"/>
                <a:gd name="connsiteX541" fmla="*/ 2547011 w 3982395"/>
                <a:gd name="connsiteY541" fmla="*/ 1536010 h 2274663"/>
                <a:gd name="connsiteX542" fmla="*/ 2551588 w 3982395"/>
                <a:gd name="connsiteY542" fmla="*/ 1534913 h 2274663"/>
                <a:gd name="connsiteX543" fmla="*/ 2588211 w 3982395"/>
                <a:gd name="connsiteY543" fmla="*/ 1548547 h 2274663"/>
                <a:gd name="connsiteX544" fmla="*/ 2591855 w 3982395"/>
                <a:gd name="connsiteY544" fmla="*/ 1551814 h 2274663"/>
                <a:gd name="connsiteX545" fmla="*/ 2595645 w 3982395"/>
                <a:gd name="connsiteY545" fmla="*/ 1538511 h 2274663"/>
                <a:gd name="connsiteX546" fmla="*/ 2620546 w 3982395"/>
                <a:gd name="connsiteY546" fmla="*/ 1503910 h 2274663"/>
                <a:gd name="connsiteX547" fmla="*/ 2625057 w 3982395"/>
                <a:gd name="connsiteY547" fmla="*/ 1502373 h 2274663"/>
                <a:gd name="connsiteX548" fmla="*/ 2629569 w 3982395"/>
                <a:gd name="connsiteY548" fmla="*/ 1503910 h 2274663"/>
                <a:gd name="connsiteX549" fmla="*/ 2654468 w 3982395"/>
                <a:gd name="connsiteY549" fmla="*/ 1538511 h 2274663"/>
                <a:gd name="connsiteX550" fmla="*/ 2659083 w 3982395"/>
                <a:gd name="connsiteY550" fmla="*/ 1554710 h 2274663"/>
                <a:gd name="connsiteX551" fmla="*/ 2660598 w 3982395"/>
                <a:gd name="connsiteY551" fmla="*/ 1553352 h 2274663"/>
                <a:gd name="connsiteX552" fmla="*/ 2680614 w 3982395"/>
                <a:gd name="connsiteY552" fmla="*/ 1545901 h 2274663"/>
                <a:gd name="connsiteX553" fmla="*/ 2679720 w 3982395"/>
                <a:gd name="connsiteY553" fmla="*/ 1530158 h 2274663"/>
                <a:gd name="connsiteX554" fmla="*/ 2695976 w 3982395"/>
                <a:gd name="connsiteY554" fmla="*/ 1494620 h 2274663"/>
                <a:gd name="connsiteX555" fmla="*/ 2699988 w 3982395"/>
                <a:gd name="connsiteY555" fmla="*/ 1492160 h 2274663"/>
                <a:gd name="connsiteX556" fmla="*/ 2704692 w 3982395"/>
                <a:gd name="connsiteY556" fmla="*/ 1492285 h 2274663"/>
                <a:gd name="connsiteX557" fmla="*/ 2721408 w 3982395"/>
                <a:gd name="connsiteY557" fmla="*/ 1500695 h 2274663"/>
                <a:gd name="connsiteX558" fmla="*/ 2730499 w 3982395"/>
                <a:gd name="connsiteY558" fmla="*/ 1509249 h 2274663"/>
                <a:gd name="connsiteX559" fmla="*/ 2731590 w 3982395"/>
                <a:gd name="connsiteY559" fmla="*/ 1505915 h 2274663"/>
                <a:gd name="connsiteX560" fmla="*/ 2756490 w 3982395"/>
                <a:gd name="connsiteY560" fmla="*/ 1475795 h 2274663"/>
                <a:gd name="connsiteX561" fmla="*/ 1003547 w 3982395"/>
                <a:gd name="connsiteY561" fmla="*/ 1474289 h 2274663"/>
                <a:gd name="connsiteX562" fmla="*/ 1003301 w 3982395"/>
                <a:gd name="connsiteY562" fmla="*/ 1474489 h 2274663"/>
                <a:gd name="connsiteX563" fmla="*/ 1002840 w 3982395"/>
                <a:gd name="connsiteY563" fmla="*/ 1482612 h 2274663"/>
                <a:gd name="connsiteX564" fmla="*/ 1005989 w 3982395"/>
                <a:gd name="connsiteY564" fmla="*/ 1478236 h 2274663"/>
                <a:gd name="connsiteX565" fmla="*/ 636725 w 3982395"/>
                <a:gd name="connsiteY565" fmla="*/ 1462834 h 2274663"/>
                <a:gd name="connsiteX566" fmla="*/ 636464 w 3982395"/>
                <a:gd name="connsiteY566" fmla="*/ 1463046 h 2274663"/>
                <a:gd name="connsiteX567" fmla="*/ 635975 w 3982395"/>
                <a:gd name="connsiteY567" fmla="*/ 1471656 h 2274663"/>
                <a:gd name="connsiteX568" fmla="*/ 639313 w 3982395"/>
                <a:gd name="connsiteY568" fmla="*/ 1467018 h 2274663"/>
                <a:gd name="connsiteX569" fmla="*/ 1432085 w 3982395"/>
                <a:gd name="connsiteY569" fmla="*/ 1461153 h 2274663"/>
                <a:gd name="connsiteX570" fmla="*/ 1427563 w 3982395"/>
                <a:gd name="connsiteY570" fmla="*/ 1468048 h 2274663"/>
                <a:gd name="connsiteX571" fmla="*/ 1411953 w 3982395"/>
                <a:gd name="connsiteY571" fmla="*/ 1480745 h 2274663"/>
                <a:gd name="connsiteX572" fmla="*/ 1430262 w 3982395"/>
                <a:gd name="connsiteY572" fmla="*/ 1477654 h 2274663"/>
                <a:gd name="connsiteX573" fmla="*/ 1434786 w 3982395"/>
                <a:gd name="connsiteY573" fmla="*/ 1478606 h 2274663"/>
                <a:gd name="connsiteX574" fmla="*/ 1431604 w 3982395"/>
                <a:gd name="connsiteY574" fmla="*/ 1465935 h 2274663"/>
                <a:gd name="connsiteX575" fmla="*/ 1227649 w 3982395"/>
                <a:gd name="connsiteY575" fmla="*/ 1454884 h 2274663"/>
                <a:gd name="connsiteX576" fmla="*/ 1228124 w 3982395"/>
                <a:gd name="connsiteY576" fmla="*/ 1463145 h 2274663"/>
                <a:gd name="connsiteX577" fmla="*/ 1223779 w 3982395"/>
                <a:gd name="connsiteY577" fmla="*/ 1481585 h 2274663"/>
                <a:gd name="connsiteX578" fmla="*/ 1238255 w 3982395"/>
                <a:gd name="connsiteY578" fmla="*/ 1482025 h 2274663"/>
                <a:gd name="connsiteX579" fmla="*/ 1255036 w 3982395"/>
                <a:gd name="connsiteY579" fmla="*/ 1487572 h 2274663"/>
                <a:gd name="connsiteX580" fmla="*/ 1258261 w 3982395"/>
                <a:gd name="connsiteY580" fmla="*/ 1490631 h 2274663"/>
                <a:gd name="connsiteX581" fmla="*/ 1259297 w 3982395"/>
                <a:gd name="connsiteY581" fmla="*/ 1494953 h 2274663"/>
                <a:gd name="connsiteX582" fmla="*/ 1212967 w 3982395"/>
                <a:gd name="connsiteY582" fmla="*/ 1559398 h 2274663"/>
                <a:gd name="connsiteX583" fmla="*/ 1202636 w 3982395"/>
                <a:gd name="connsiteY583" fmla="*/ 1564024 h 2274663"/>
                <a:gd name="connsiteX584" fmla="*/ 1203029 w 3982395"/>
                <a:gd name="connsiteY584" fmla="*/ 1564749 h 2274663"/>
                <a:gd name="connsiteX585" fmla="*/ 1199338 w 3982395"/>
                <a:gd name="connsiteY585" fmla="*/ 1603653 h 2274663"/>
                <a:gd name="connsiteX586" fmla="*/ 1182408 w 3982395"/>
                <a:gd name="connsiteY586" fmla="*/ 1629473 h 2274663"/>
                <a:gd name="connsiteX587" fmla="*/ 1183329 w 3982395"/>
                <a:gd name="connsiteY587" fmla="*/ 1630128 h 2274663"/>
                <a:gd name="connsiteX588" fmla="*/ 1186004 w 3982395"/>
                <a:gd name="connsiteY588" fmla="*/ 1634227 h 2274663"/>
                <a:gd name="connsiteX589" fmla="*/ 1193107 w 3982395"/>
                <a:gd name="connsiteY589" fmla="*/ 1622358 h 2274663"/>
                <a:gd name="connsiteX590" fmla="*/ 1226115 w 3982395"/>
                <a:gd name="connsiteY590" fmla="*/ 1595380 h 2274663"/>
                <a:gd name="connsiteX591" fmla="*/ 1230870 w 3982395"/>
                <a:gd name="connsiteY591" fmla="*/ 1595064 h 2274663"/>
                <a:gd name="connsiteX592" fmla="*/ 1234830 w 3982395"/>
                <a:gd name="connsiteY592" fmla="*/ 1597716 h 2274663"/>
                <a:gd name="connsiteX593" fmla="*/ 1249926 w 3982395"/>
                <a:gd name="connsiteY593" fmla="*/ 1637583 h 2274663"/>
                <a:gd name="connsiteX594" fmla="*/ 1250191 w 3982395"/>
                <a:gd name="connsiteY594" fmla="*/ 1654424 h 2274663"/>
                <a:gd name="connsiteX595" fmla="*/ 1251193 w 3982395"/>
                <a:gd name="connsiteY595" fmla="*/ 1653916 h 2274663"/>
                <a:gd name="connsiteX596" fmla="*/ 1250629 w 3982395"/>
                <a:gd name="connsiteY596" fmla="*/ 1651671 h 2274663"/>
                <a:gd name="connsiteX597" fmla="*/ 1254656 w 3982395"/>
                <a:gd name="connsiteY597" fmla="*/ 1611611 h 2274663"/>
                <a:gd name="connsiteX598" fmla="*/ 1257620 w 3982395"/>
                <a:gd name="connsiteY598" fmla="*/ 1608223 h 2274663"/>
                <a:gd name="connsiteX599" fmla="*/ 1262036 w 3982395"/>
                <a:gd name="connsiteY599" fmla="*/ 1607350 h 2274663"/>
                <a:gd name="connsiteX600" fmla="*/ 1298743 w 3982395"/>
                <a:gd name="connsiteY600" fmla="*/ 1623893 h 2274663"/>
                <a:gd name="connsiteX601" fmla="*/ 1310167 w 3982395"/>
                <a:gd name="connsiteY601" fmla="*/ 1634963 h 2274663"/>
                <a:gd name="connsiteX602" fmla="*/ 1310764 w 3982395"/>
                <a:gd name="connsiteY602" fmla="*/ 1633137 h 2274663"/>
                <a:gd name="connsiteX603" fmla="*/ 1323617 w 3982395"/>
                <a:gd name="connsiteY603" fmla="*/ 1617590 h 2274663"/>
                <a:gd name="connsiteX604" fmla="*/ 1315452 w 3982395"/>
                <a:gd name="connsiteY604" fmla="*/ 1605136 h 2274663"/>
                <a:gd name="connsiteX605" fmla="*/ 1311966 w 3982395"/>
                <a:gd name="connsiteY605" fmla="*/ 1568392 h 2274663"/>
                <a:gd name="connsiteX606" fmla="*/ 1314086 w 3982395"/>
                <a:gd name="connsiteY606" fmla="*/ 1564485 h 2274663"/>
                <a:gd name="connsiteX607" fmla="*/ 1317992 w 3982395"/>
                <a:gd name="connsiteY607" fmla="*/ 1562366 h 2274663"/>
                <a:gd name="connsiteX608" fmla="*/ 1335637 w 3982395"/>
                <a:gd name="connsiteY608" fmla="*/ 1561351 h 2274663"/>
                <a:gd name="connsiteX609" fmla="*/ 1347112 w 3982395"/>
                <a:gd name="connsiteY609" fmla="*/ 1564055 h 2274663"/>
                <a:gd name="connsiteX610" fmla="*/ 1346430 w 3982395"/>
                <a:gd name="connsiteY610" fmla="*/ 1560812 h 2274663"/>
                <a:gd name="connsiteX611" fmla="*/ 1352573 w 3982395"/>
                <a:gd name="connsiteY611" fmla="*/ 1524417 h 2274663"/>
                <a:gd name="connsiteX612" fmla="*/ 1355632 w 3982395"/>
                <a:gd name="connsiteY612" fmla="*/ 1521192 h 2274663"/>
                <a:gd name="connsiteX613" fmla="*/ 1359954 w 3982395"/>
                <a:gd name="connsiteY613" fmla="*/ 1520156 h 2274663"/>
                <a:gd name="connsiteX614" fmla="*/ 1362748 w 3982395"/>
                <a:gd name="connsiteY614" fmla="*/ 1521196 h 2274663"/>
                <a:gd name="connsiteX615" fmla="*/ 1352887 w 3982395"/>
                <a:gd name="connsiteY615" fmla="*/ 1516868 h 2274663"/>
                <a:gd name="connsiteX616" fmla="*/ 1345911 w 3982395"/>
                <a:gd name="connsiteY616" fmla="*/ 1511194 h 2274663"/>
                <a:gd name="connsiteX617" fmla="*/ 1342133 w 3982395"/>
                <a:gd name="connsiteY617" fmla="*/ 1517301 h 2274663"/>
                <a:gd name="connsiteX618" fmla="*/ 1333207 w 3982395"/>
                <a:gd name="connsiteY618" fmla="*/ 1525256 h 2274663"/>
                <a:gd name="connsiteX619" fmla="*/ 1330324 w 3982395"/>
                <a:gd name="connsiteY619" fmla="*/ 1526111 h 2274663"/>
                <a:gd name="connsiteX620" fmla="*/ 1327442 w 3982395"/>
                <a:gd name="connsiteY620" fmla="*/ 1525256 h 2274663"/>
                <a:gd name="connsiteX621" fmla="*/ 1318515 w 3982395"/>
                <a:gd name="connsiteY621" fmla="*/ 1517301 h 2274663"/>
                <a:gd name="connsiteX622" fmla="*/ 1314844 w 3982395"/>
                <a:gd name="connsiteY622" fmla="*/ 1511366 h 2274663"/>
                <a:gd name="connsiteX623" fmla="*/ 1308080 w 3982395"/>
                <a:gd name="connsiteY623" fmla="*/ 1516868 h 2274663"/>
                <a:gd name="connsiteX624" fmla="*/ 1270175 w 3982395"/>
                <a:gd name="connsiteY624" fmla="*/ 1525839 h 2274663"/>
                <a:gd name="connsiteX625" fmla="*/ 1267532 w 3982395"/>
                <a:gd name="connsiteY625" fmla="*/ 1524406 h 2274663"/>
                <a:gd name="connsiteX626" fmla="*/ 1266098 w 3982395"/>
                <a:gd name="connsiteY626" fmla="*/ 1521763 h 2274663"/>
                <a:gd name="connsiteX627" fmla="*/ 1268456 w 3982395"/>
                <a:gd name="connsiteY627" fmla="*/ 1496905 h 2274663"/>
                <a:gd name="connsiteX628" fmla="*/ 1271069 w 3982395"/>
                <a:gd name="connsiteY628" fmla="*/ 1491750 h 2274663"/>
                <a:gd name="connsiteX629" fmla="*/ 1265711 w 3982395"/>
                <a:gd name="connsiteY629" fmla="*/ 1489586 h 2274663"/>
                <a:gd name="connsiteX630" fmla="*/ 1236280 w 3982395"/>
                <a:gd name="connsiteY630" fmla="*/ 1468047 h 2274663"/>
                <a:gd name="connsiteX631" fmla="*/ 1183609 w 3982395"/>
                <a:gd name="connsiteY631" fmla="*/ 1435864 h 2274663"/>
                <a:gd name="connsiteX632" fmla="*/ 1182502 w 3982395"/>
                <a:gd name="connsiteY632" fmla="*/ 1436020 h 2274663"/>
                <a:gd name="connsiteX633" fmla="*/ 1182625 w 3982395"/>
                <a:gd name="connsiteY633" fmla="*/ 1443828 h 2274663"/>
                <a:gd name="connsiteX634" fmla="*/ 1184339 w 3982395"/>
                <a:gd name="connsiteY634" fmla="*/ 1442959 h 2274663"/>
                <a:gd name="connsiteX635" fmla="*/ 1184522 w 3982395"/>
                <a:gd name="connsiteY635" fmla="*/ 1442942 h 2274663"/>
                <a:gd name="connsiteX636" fmla="*/ 1183924 w 3982395"/>
                <a:gd name="connsiteY636" fmla="*/ 1441635 h 2274663"/>
                <a:gd name="connsiteX637" fmla="*/ 1500966 w 3982395"/>
                <a:gd name="connsiteY637" fmla="*/ 1426323 h 2274663"/>
                <a:gd name="connsiteX638" fmla="*/ 1487689 w 3982395"/>
                <a:gd name="connsiteY638" fmla="*/ 1429116 h 2274663"/>
                <a:gd name="connsiteX639" fmla="*/ 1488640 w 3982395"/>
                <a:gd name="connsiteY639" fmla="*/ 1433639 h 2274663"/>
                <a:gd name="connsiteX640" fmla="*/ 1486731 w 3982395"/>
                <a:gd name="connsiteY640" fmla="*/ 1444952 h 2274663"/>
                <a:gd name="connsiteX641" fmla="*/ 1491142 w 3982395"/>
                <a:gd name="connsiteY641" fmla="*/ 1449226 h 2274663"/>
                <a:gd name="connsiteX642" fmla="*/ 1491739 w 3982395"/>
                <a:gd name="connsiteY642" fmla="*/ 1447401 h 2274663"/>
                <a:gd name="connsiteX643" fmla="*/ 1504593 w 3982395"/>
                <a:gd name="connsiteY643" fmla="*/ 1431853 h 2274663"/>
                <a:gd name="connsiteX644" fmla="*/ 1120142 w 3982395"/>
                <a:gd name="connsiteY644" fmla="*/ 1421903 h 2274663"/>
                <a:gd name="connsiteX645" fmla="*/ 1122001 w 3982395"/>
                <a:gd name="connsiteY645" fmla="*/ 1424752 h 2274663"/>
                <a:gd name="connsiteX646" fmla="*/ 1122881 w 3982395"/>
                <a:gd name="connsiteY646" fmla="*/ 1423283 h 2274663"/>
                <a:gd name="connsiteX647" fmla="*/ 3757493 w 3982395"/>
                <a:gd name="connsiteY647" fmla="*/ 1416226 h 2274663"/>
                <a:gd name="connsiteX648" fmla="*/ 3757162 w 3982395"/>
                <a:gd name="connsiteY648" fmla="*/ 1416279 h 2274663"/>
                <a:gd name="connsiteX649" fmla="*/ 3752432 w 3982395"/>
                <a:gd name="connsiteY649" fmla="*/ 1423493 h 2274663"/>
                <a:gd name="connsiteX650" fmla="*/ 3757642 w 3982395"/>
                <a:gd name="connsiteY650" fmla="*/ 1421144 h 2274663"/>
                <a:gd name="connsiteX651" fmla="*/ 892229 w 3982395"/>
                <a:gd name="connsiteY651" fmla="*/ 1399083 h 2274663"/>
                <a:gd name="connsiteX652" fmla="*/ 883404 w 3982395"/>
                <a:gd name="connsiteY652" fmla="*/ 1412542 h 2274663"/>
                <a:gd name="connsiteX653" fmla="*/ 888049 w 3982395"/>
                <a:gd name="connsiteY653" fmla="*/ 1414635 h 2274663"/>
                <a:gd name="connsiteX654" fmla="*/ 899473 w 3982395"/>
                <a:gd name="connsiteY654" fmla="*/ 1425705 h 2274663"/>
                <a:gd name="connsiteX655" fmla="*/ 900071 w 3982395"/>
                <a:gd name="connsiteY655" fmla="*/ 1423880 h 2274663"/>
                <a:gd name="connsiteX656" fmla="*/ 909129 w 3982395"/>
                <a:gd name="connsiteY656" fmla="*/ 1412923 h 2274663"/>
                <a:gd name="connsiteX657" fmla="*/ 892750 w 3982395"/>
                <a:gd name="connsiteY657" fmla="*/ 1399803 h 2274663"/>
                <a:gd name="connsiteX658" fmla="*/ 370152 w 3982395"/>
                <a:gd name="connsiteY658" fmla="*/ 1388821 h 2274663"/>
                <a:gd name="connsiteX659" fmla="*/ 368381 w 3982395"/>
                <a:gd name="connsiteY659" fmla="*/ 1419982 h 2274663"/>
                <a:gd name="connsiteX660" fmla="*/ 365027 w 3982395"/>
                <a:gd name="connsiteY660" fmla="*/ 1428778 h 2274663"/>
                <a:gd name="connsiteX661" fmla="*/ 374443 w 3982395"/>
                <a:gd name="connsiteY661" fmla="*/ 1430997 h 2274663"/>
                <a:gd name="connsiteX662" fmla="*/ 373761 w 3982395"/>
                <a:gd name="connsiteY662" fmla="*/ 1427754 h 2274663"/>
                <a:gd name="connsiteX663" fmla="*/ 379905 w 3982395"/>
                <a:gd name="connsiteY663" fmla="*/ 1391360 h 2274663"/>
                <a:gd name="connsiteX664" fmla="*/ 380574 w 3982395"/>
                <a:gd name="connsiteY664" fmla="*/ 1390654 h 2274663"/>
                <a:gd name="connsiteX665" fmla="*/ 370964 w 3982395"/>
                <a:gd name="connsiteY665" fmla="*/ 1389184 h 2274663"/>
                <a:gd name="connsiteX666" fmla="*/ 193379 w 3982395"/>
                <a:gd name="connsiteY666" fmla="*/ 1355521 h 2274663"/>
                <a:gd name="connsiteX667" fmla="*/ 193259 w 3982395"/>
                <a:gd name="connsiteY667" fmla="*/ 1355835 h 2274663"/>
                <a:gd name="connsiteX668" fmla="*/ 197141 w 3982395"/>
                <a:gd name="connsiteY668" fmla="*/ 1363536 h 2274663"/>
                <a:gd name="connsiteX669" fmla="*/ 197712 w 3982395"/>
                <a:gd name="connsiteY669" fmla="*/ 1357850 h 2274663"/>
                <a:gd name="connsiteX670" fmla="*/ 1099932 w 3982395"/>
                <a:gd name="connsiteY670" fmla="*/ 1342927 h 2274663"/>
                <a:gd name="connsiteX671" fmla="*/ 1100311 w 3982395"/>
                <a:gd name="connsiteY671" fmla="*/ 1355415 h 2274663"/>
                <a:gd name="connsiteX672" fmla="*/ 1104309 w 3982395"/>
                <a:gd name="connsiteY672" fmla="*/ 1354473 h 2274663"/>
                <a:gd name="connsiteX673" fmla="*/ 1104175 w 3982395"/>
                <a:gd name="connsiteY673" fmla="*/ 1354323 h 2274663"/>
                <a:gd name="connsiteX674" fmla="*/ 1308237 w 3982395"/>
                <a:gd name="connsiteY674" fmla="*/ 1324722 h 2274663"/>
                <a:gd name="connsiteX675" fmla="*/ 1307977 w 3982395"/>
                <a:gd name="connsiteY675" fmla="*/ 1324934 h 2274663"/>
                <a:gd name="connsiteX676" fmla="*/ 1307487 w 3982395"/>
                <a:gd name="connsiteY676" fmla="*/ 1333544 h 2274663"/>
                <a:gd name="connsiteX677" fmla="*/ 1310825 w 3982395"/>
                <a:gd name="connsiteY677" fmla="*/ 1328905 h 2274663"/>
                <a:gd name="connsiteX678" fmla="*/ 3085981 w 3982395"/>
                <a:gd name="connsiteY678" fmla="*/ 1306689 h 2274663"/>
                <a:gd name="connsiteX679" fmla="*/ 3085650 w 3982395"/>
                <a:gd name="connsiteY679" fmla="*/ 1306742 h 2274663"/>
                <a:gd name="connsiteX680" fmla="*/ 3080920 w 3982395"/>
                <a:gd name="connsiteY680" fmla="*/ 1313956 h 2274663"/>
                <a:gd name="connsiteX681" fmla="*/ 3086130 w 3982395"/>
                <a:gd name="connsiteY681" fmla="*/ 1311607 h 2274663"/>
                <a:gd name="connsiteX682" fmla="*/ 755788 w 3982395"/>
                <a:gd name="connsiteY682" fmla="*/ 1281859 h 2274663"/>
                <a:gd name="connsiteX683" fmla="*/ 755527 w 3982395"/>
                <a:gd name="connsiteY683" fmla="*/ 1282071 h 2274663"/>
                <a:gd name="connsiteX684" fmla="*/ 755038 w 3982395"/>
                <a:gd name="connsiteY684" fmla="*/ 1290681 h 2274663"/>
                <a:gd name="connsiteX685" fmla="*/ 758376 w 3982395"/>
                <a:gd name="connsiteY685" fmla="*/ 1286042 h 2274663"/>
                <a:gd name="connsiteX686" fmla="*/ 1447188 w 3982395"/>
                <a:gd name="connsiteY686" fmla="*/ 1239597 h 2274663"/>
                <a:gd name="connsiteX687" fmla="*/ 1446988 w 3982395"/>
                <a:gd name="connsiteY687" fmla="*/ 1241703 h 2274663"/>
                <a:gd name="connsiteX688" fmla="*/ 1430058 w 3982395"/>
                <a:gd name="connsiteY688" fmla="*/ 1267522 h 2274663"/>
                <a:gd name="connsiteX689" fmla="*/ 1430979 w 3982395"/>
                <a:gd name="connsiteY689" fmla="*/ 1268177 h 2274663"/>
                <a:gd name="connsiteX690" fmla="*/ 1433654 w 3982395"/>
                <a:gd name="connsiteY690" fmla="*/ 1272276 h 2274663"/>
                <a:gd name="connsiteX691" fmla="*/ 1440757 w 3982395"/>
                <a:gd name="connsiteY691" fmla="*/ 1260408 h 2274663"/>
                <a:gd name="connsiteX692" fmla="*/ 1456568 w 3982395"/>
                <a:gd name="connsiteY692" fmla="*/ 1243630 h 2274663"/>
                <a:gd name="connsiteX693" fmla="*/ 1462553 w 3982395"/>
                <a:gd name="connsiteY693" fmla="*/ 1240080 h 2274663"/>
                <a:gd name="connsiteX694" fmla="*/ 1448610 w 3982395"/>
                <a:gd name="connsiteY694" fmla="*/ 1240369 h 2274663"/>
                <a:gd name="connsiteX695" fmla="*/ 3789702 w 3982395"/>
                <a:gd name="connsiteY695" fmla="*/ 1236331 h 2274663"/>
                <a:gd name="connsiteX696" fmla="*/ 3794214 w 3982395"/>
                <a:gd name="connsiteY696" fmla="*/ 1237669 h 2274663"/>
                <a:gd name="connsiteX697" fmla="*/ 3819113 w 3982395"/>
                <a:gd name="connsiteY697" fmla="*/ 1267788 h 2274663"/>
                <a:gd name="connsiteX698" fmla="*/ 3820636 w 3982395"/>
                <a:gd name="connsiteY698" fmla="*/ 1272440 h 2274663"/>
                <a:gd name="connsiteX699" fmla="*/ 3830569 w 3982395"/>
                <a:gd name="connsiteY699" fmla="*/ 1262814 h 2274663"/>
                <a:gd name="connsiteX700" fmla="*/ 3869434 w 3982395"/>
                <a:gd name="connsiteY700" fmla="*/ 1245299 h 2274663"/>
                <a:gd name="connsiteX701" fmla="*/ 3874110 w 3982395"/>
                <a:gd name="connsiteY701" fmla="*/ 1246224 h 2274663"/>
                <a:gd name="connsiteX702" fmla="*/ 3877249 w 3982395"/>
                <a:gd name="connsiteY702" fmla="*/ 1249810 h 2274663"/>
                <a:gd name="connsiteX703" fmla="*/ 3881512 w 3982395"/>
                <a:gd name="connsiteY703" fmla="*/ 1292226 h 2274663"/>
                <a:gd name="connsiteX704" fmla="*/ 3877409 w 3982395"/>
                <a:gd name="connsiteY704" fmla="*/ 1308562 h 2274663"/>
                <a:gd name="connsiteX705" fmla="*/ 3879400 w 3982395"/>
                <a:gd name="connsiteY705" fmla="*/ 1308143 h 2274663"/>
                <a:gd name="connsiteX706" fmla="*/ 3917934 w 3982395"/>
                <a:gd name="connsiteY706" fmla="*/ 1314647 h 2274663"/>
                <a:gd name="connsiteX707" fmla="*/ 3921348 w 3982395"/>
                <a:gd name="connsiteY707" fmla="*/ 1317886 h 2274663"/>
                <a:gd name="connsiteX708" fmla="*/ 3922445 w 3982395"/>
                <a:gd name="connsiteY708" fmla="*/ 1322462 h 2274663"/>
                <a:gd name="connsiteX709" fmla="*/ 3918648 w 3982395"/>
                <a:gd name="connsiteY709" fmla="*/ 1340786 h 2274663"/>
                <a:gd name="connsiteX710" fmla="*/ 3909151 w 3982395"/>
                <a:gd name="connsiteY710" fmla="*/ 1358454 h 2274663"/>
                <a:gd name="connsiteX711" fmla="*/ 3923835 w 3982395"/>
                <a:gd name="connsiteY711" fmla="*/ 1362871 h 2274663"/>
                <a:gd name="connsiteX712" fmla="*/ 3939477 w 3982395"/>
                <a:gd name="connsiteY712" fmla="*/ 1373142 h 2274663"/>
                <a:gd name="connsiteX713" fmla="*/ 3941937 w 3982395"/>
                <a:gd name="connsiteY713" fmla="*/ 1377154 h 2274663"/>
                <a:gd name="connsiteX714" fmla="*/ 3941813 w 3982395"/>
                <a:gd name="connsiteY714" fmla="*/ 1381858 h 2274663"/>
                <a:gd name="connsiteX715" fmla="*/ 3919164 w 3982395"/>
                <a:gd name="connsiteY715" fmla="*/ 1413705 h 2274663"/>
                <a:gd name="connsiteX716" fmla="*/ 3891592 w 3982395"/>
                <a:gd name="connsiteY716" fmla="*/ 1427601 h 2274663"/>
                <a:gd name="connsiteX717" fmla="*/ 3892062 w 3982395"/>
                <a:gd name="connsiteY717" fmla="*/ 1428629 h 2274663"/>
                <a:gd name="connsiteX718" fmla="*/ 3892329 w 3982395"/>
                <a:gd name="connsiteY718" fmla="*/ 1433517 h 2274663"/>
                <a:gd name="connsiteX719" fmla="*/ 3904415 w 3982395"/>
                <a:gd name="connsiteY719" fmla="*/ 1426790 h 2274663"/>
                <a:gd name="connsiteX720" fmla="*/ 3946489 w 3982395"/>
                <a:gd name="connsiteY720" fmla="*/ 1419930 h 2274663"/>
                <a:gd name="connsiteX721" fmla="*/ 3950766 w 3982395"/>
                <a:gd name="connsiteY721" fmla="*/ 1422034 h 2274663"/>
                <a:gd name="connsiteX722" fmla="*/ 3952870 w 3982395"/>
                <a:gd name="connsiteY722" fmla="*/ 1426311 h 2274663"/>
                <a:gd name="connsiteX723" fmla="*/ 3946010 w 3982395"/>
                <a:gd name="connsiteY723" fmla="*/ 1468385 h 2274663"/>
                <a:gd name="connsiteX724" fmla="*/ 3937819 w 3982395"/>
                <a:gd name="connsiteY724" fmla="*/ 1483102 h 2274663"/>
                <a:gd name="connsiteX725" fmla="*/ 3939850 w 3982395"/>
                <a:gd name="connsiteY725" fmla="*/ 1483213 h 2274663"/>
                <a:gd name="connsiteX726" fmla="*/ 3975387 w 3982395"/>
                <a:gd name="connsiteY726" fmla="*/ 1499469 h 2274663"/>
                <a:gd name="connsiteX727" fmla="*/ 3977847 w 3982395"/>
                <a:gd name="connsiteY727" fmla="*/ 1503481 h 2274663"/>
                <a:gd name="connsiteX728" fmla="*/ 3977723 w 3982395"/>
                <a:gd name="connsiteY728" fmla="*/ 1508185 h 2274663"/>
                <a:gd name="connsiteX729" fmla="*/ 3969312 w 3982395"/>
                <a:gd name="connsiteY729" fmla="*/ 1524901 h 2274663"/>
                <a:gd name="connsiteX730" fmla="*/ 3955566 w 3982395"/>
                <a:gd name="connsiteY730" fmla="*/ 1539509 h 2274663"/>
                <a:gd name="connsiteX731" fmla="*/ 3968607 w 3982395"/>
                <a:gd name="connsiteY731" fmla="*/ 1547576 h 2274663"/>
                <a:gd name="connsiteX732" fmla="*/ 3981057 w 3982395"/>
                <a:gd name="connsiteY732" fmla="*/ 1561547 h 2274663"/>
                <a:gd name="connsiteX733" fmla="*/ 3982395 w 3982395"/>
                <a:gd name="connsiteY733" fmla="*/ 1566058 h 2274663"/>
                <a:gd name="connsiteX734" fmla="*/ 3981057 w 3982395"/>
                <a:gd name="connsiteY734" fmla="*/ 1570570 h 2274663"/>
                <a:gd name="connsiteX735" fmla="*/ 3904458 w 3982395"/>
                <a:gd name="connsiteY735" fmla="*/ 1605135 h 2274663"/>
                <a:gd name="connsiteX736" fmla="*/ 3879737 w 3982395"/>
                <a:gd name="connsiteY736" fmla="*/ 1602590 h 2274663"/>
                <a:gd name="connsiteX737" fmla="*/ 3860705 w 3982395"/>
                <a:gd name="connsiteY737" fmla="*/ 1596362 h 2274663"/>
                <a:gd name="connsiteX738" fmla="*/ 3859267 w 3982395"/>
                <a:gd name="connsiteY738" fmla="*/ 1600755 h 2274663"/>
                <a:gd name="connsiteX739" fmla="*/ 3843358 w 3982395"/>
                <a:gd name="connsiteY739" fmla="*/ 1619999 h 2274663"/>
                <a:gd name="connsiteX740" fmla="*/ 3840475 w 3982395"/>
                <a:gd name="connsiteY740" fmla="*/ 1620854 h 2274663"/>
                <a:gd name="connsiteX741" fmla="*/ 3837592 w 3982395"/>
                <a:gd name="connsiteY741" fmla="*/ 1619999 h 2274663"/>
                <a:gd name="connsiteX742" fmla="*/ 3817133 w 3982395"/>
                <a:gd name="connsiteY742" fmla="*/ 1586852 h 2274663"/>
                <a:gd name="connsiteX743" fmla="*/ 3817042 w 3982395"/>
                <a:gd name="connsiteY743" fmla="*/ 1585967 h 2274663"/>
                <a:gd name="connsiteX744" fmla="*/ 3791899 w 3982395"/>
                <a:gd name="connsiteY744" fmla="*/ 1598639 h 2274663"/>
                <a:gd name="connsiteX745" fmla="*/ 3785326 w 3982395"/>
                <a:gd name="connsiteY745" fmla="*/ 1610867 h 2274663"/>
                <a:gd name="connsiteX746" fmla="*/ 3800010 w 3982395"/>
                <a:gd name="connsiteY746" fmla="*/ 1615284 h 2274663"/>
                <a:gd name="connsiteX747" fmla="*/ 3815652 w 3982395"/>
                <a:gd name="connsiteY747" fmla="*/ 1625556 h 2274663"/>
                <a:gd name="connsiteX748" fmla="*/ 3818112 w 3982395"/>
                <a:gd name="connsiteY748" fmla="*/ 1629568 h 2274663"/>
                <a:gd name="connsiteX749" fmla="*/ 3817988 w 3982395"/>
                <a:gd name="connsiteY749" fmla="*/ 1634272 h 2274663"/>
                <a:gd name="connsiteX750" fmla="*/ 3795339 w 3982395"/>
                <a:gd name="connsiteY750" fmla="*/ 1666118 h 2274663"/>
                <a:gd name="connsiteX751" fmla="*/ 3767767 w 3982395"/>
                <a:gd name="connsiteY751" fmla="*/ 1680014 h 2274663"/>
                <a:gd name="connsiteX752" fmla="*/ 3768237 w 3982395"/>
                <a:gd name="connsiteY752" fmla="*/ 1681043 h 2274663"/>
                <a:gd name="connsiteX753" fmla="*/ 3768504 w 3982395"/>
                <a:gd name="connsiteY753" fmla="*/ 1685930 h 2274663"/>
                <a:gd name="connsiteX754" fmla="*/ 3780590 w 3982395"/>
                <a:gd name="connsiteY754" fmla="*/ 1679203 h 2274663"/>
                <a:gd name="connsiteX755" fmla="*/ 3822664 w 3982395"/>
                <a:gd name="connsiteY755" fmla="*/ 1672344 h 2274663"/>
                <a:gd name="connsiteX756" fmla="*/ 3826941 w 3982395"/>
                <a:gd name="connsiteY756" fmla="*/ 1674447 h 2274663"/>
                <a:gd name="connsiteX757" fmla="*/ 3829045 w 3982395"/>
                <a:gd name="connsiteY757" fmla="*/ 1678724 h 2274663"/>
                <a:gd name="connsiteX758" fmla="*/ 3822185 w 3982395"/>
                <a:gd name="connsiteY758" fmla="*/ 1720798 h 2274663"/>
                <a:gd name="connsiteX759" fmla="*/ 3813994 w 3982395"/>
                <a:gd name="connsiteY759" fmla="*/ 1735515 h 2274663"/>
                <a:gd name="connsiteX760" fmla="*/ 3816025 w 3982395"/>
                <a:gd name="connsiteY760" fmla="*/ 1735626 h 2274663"/>
                <a:gd name="connsiteX761" fmla="*/ 3851562 w 3982395"/>
                <a:gd name="connsiteY761" fmla="*/ 1751882 h 2274663"/>
                <a:gd name="connsiteX762" fmla="*/ 3854022 w 3982395"/>
                <a:gd name="connsiteY762" fmla="*/ 1755894 h 2274663"/>
                <a:gd name="connsiteX763" fmla="*/ 3853898 w 3982395"/>
                <a:gd name="connsiteY763" fmla="*/ 1760598 h 2274663"/>
                <a:gd name="connsiteX764" fmla="*/ 3845487 w 3982395"/>
                <a:gd name="connsiteY764" fmla="*/ 1777314 h 2274663"/>
                <a:gd name="connsiteX765" fmla="*/ 3831741 w 3982395"/>
                <a:gd name="connsiteY765" fmla="*/ 1791922 h 2274663"/>
                <a:gd name="connsiteX766" fmla="*/ 3844782 w 3982395"/>
                <a:gd name="connsiteY766" fmla="*/ 1799989 h 2274663"/>
                <a:gd name="connsiteX767" fmla="*/ 3857232 w 3982395"/>
                <a:gd name="connsiteY767" fmla="*/ 1813960 h 2274663"/>
                <a:gd name="connsiteX768" fmla="*/ 3858570 w 3982395"/>
                <a:gd name="connsiteY768" fmla="*/ 1818471 h 2274663"/>
                <a:gd name="connsiteX769" fmla="*/ 3857232 w 3982395"/>
                <a:gd name="connsiteY769" fmla="*/ 1822983 h 2274663"/>
                <a:gd name="connsiteX770" fmla="*/ 3780633 w 3982395"/>
                <a:gd name="connsiteY770" fmla="*/ 1857548 h 2274663"/>
                <a:gd name="connsiteX771" fmla="*/ 3755912 w 3982395"/>
                <a:gd name="connsiteY771" fmla="*/ 1855003 h 2274663"/>
                <a:gd name="connsiteX772" fmla="*/ 3736880 w 3982395"/>
                <a:gd name="connsiteY772" fmla="*/ 1848775 h 2274663"/>
                <a:gd name="connsiteX773" fmla="*/ 3735442 w 3982395"/>
                <a:gd name="connsiteY773" fmla="*/ 1853168 h 2274663"/>
                <a:gd name="connsiteX774" fmla="*/ 3719533 w 3982395"/>
                <a:gd name="connsiteY774" fmla="*/ 1872412 h 2274663"/>
                <a:gd name="connsiteX775" fmla="*/ 3716650 w 3982395"/>
                <a:gd name="connsiteY775" fmla="*/ 1873267 h 2274663"/>
                <a:gd name="connsiteX776" fmla="*/ 3713767 w 3982395"/>
                <a:gd name="connsiteY776" fmla="*/ 1872412 h 2274663"/>
                <a:gd name="connsiteX777" fmla="*/ 3693308 w 3982395"/>
                <a:gd name="connsiteY777" fmla="*/ 1839265 h 2274663"/>
                <a:gd name="connsiteX778" fmla="*/ 3693217 w 3982395"/>
                <a:gd name="connsiteY778" fmla="*/ 1838380 h 2274663"/>
                <a:gd name="connsiteX779" fmla="*/ 3665345 w 3982395"/>
                <a:gd name="connsiteY779" fmla="*/ 1852427 h 2274663"/>
                <a:gd name="connsiteX780" fmla="*/ 3640808 w 3982395"/>
                <a:gd name="connsiteY780" fmla="*/ 1856368 h 2274663"/>
                <a:gd name="connsiteX781" fmla="*/ 3620812 w 3982395"/>
                <a:gd name="connsiteY781" fmla="*/ 1855277 h 2274663"/>
                <a:gd name="connsiteX782" fmla="*/ 3620560 w 3982395"/>
                <a:gd name="connsiteY782" fmla="*/ 1859893 h 2274663"/>
                <a:gd name="connsiteX783" fmla="*/ 3610174 w 3982395"/>
                <a:gd name="connsiteY783" fmla="*/ 1882599 h 2274663"/>
                <a:gd name="connsiteX784" fmla="*/ 3607610 w 3982395"/>
                <a:gd name="connsiteY784" fmla="*/ 1884171 h 2274663"/>
                <a:gd name="connsiteX785" fmla="*/ 3604605 w 3982395"/>
                <a:gd name="connsiteY785" fmla="*/ 1884091 h 2274663"/>
                <a:gd name="connsiteX786" fmla="*/ 3588922 w 3982395"/>
                <a:gd name="connsiteY786" fmla="*/ 1874599 h 2274663"/>
                <a:gd name="connsiteX787" fmla="*/ 3576858 w 3982395"/>
                <a:gd name="connsiteY787" fmla="*/ 1858180 h 2274663"/>
                <a:gd name="connsiteX788" fmla="*/ 3563270 w 3982395"/>
                <a:gd name="connsiteY788" fmla="*/ 1864265 h 2274663"/>
                <a:gd name="connsiteX789" fmla="*/ 3544761 w 3982395"/>
                <a:gd name="connsiteY789" fmla="*/ 1868158 h 2274663"/>
                <a:gd name="connsiteX790" fmla="*/ 3545660 w 3982395"/>
                <a:gd name="connsiteY790" fmla="*/ 1872430 h 2274663"/>
                <a:gd name="connsiteX791" fmla="*/ 3541735 w 3982395"/>
                <a:gd name="connsiteY791" fmla="*/ 1895684 h 2274663"/>
                <a:gd name="connsiteX792" fmla="*/ 3539781 w 3982395"/>
                <a:gd name="connsiteY792" fmla="*/ 1897744 h 2274663"/>
                <a:gd name="connsiteX793" fmla="*/ 3537019 w 3982395"/>
                <a:gd name="connsiteY793" fmla="*/ 1898406 h 2274663"/>
                <a:gd name="connsiteX794" fmla="*/ 3504631 w 3982395"/>
                <a:gd name="connsiteY794" fmla="*/ 1880956 h 2274663"/>
                <a:gd name="connsiteX795" fmla="*/ 3504136 w 3982395"/>
                <a:gd name="connsiteY795" fmla="*/ 1880272 h 2274663"/>
                <a:gd name="connsiteX796" fmla="*/ 3487972 w 3982395"/>
                <a:gd name="connsiteY796" fmla="*/ 1904922 h 2274663"/>
                <a:gd name="connsiteX797" fmla="*/ 3469763 w 3982395"/>
                <a:gd name="connsiteY797" fmla="*/ 1919733 h 2274663"/>
                <a:gd name="connsiteX798" fmla="*/ 3452893 w 3982395"/>
                <a:gd name="connsiteY798" fmla="*/ 1928284 h 2274663"/>
                <a:gd name="connsiteX799" fmla="*/ 3454866 w 3982395"/>
                <a:gd name="connsiteY799" fmla="*/ 1932178 h 2274663"/>
                <a:gd name="connsiteX800" fmla="*/ 3457094 w 3982395"/>
                <a:gd name="connsiteY800" fmla="*/ 1955655 h 2274663"/>
                <a:gd name="connsiteX801" fmla="*/ 3455739 w 3982395"/>
                <a:gd name="connsiteY801" fmla="*/ 1958151 h 2274663"/>
                <a:gd name="connsiteX802" fmla="*/ 3453243 w 3982395"/>
                <a:gd name="connsiteY802" fmla="*/ 1959505 h 2274663"/>
                <a:gd name="connsiteX803" fmla="*/ 3417442 w 3982395"/>
                <a:gd name="connsiteY803" fmla="*/ 1951032 h 2274663"/>
                <a:gd name="connsiteX804" fmla="*/ 3410853 w 3982395"/>
                <a:gd name="connsiteY804" fmla="*/ 1945673 h 2274663"/>
                <a:gd name="connsiteX805" fmla="*/ 3407286 w 3982395"/>
                <a:gd name="connsiteY805" fmla="*/ 1951441 h 2274663"/>
                <a:gd name="connsiteX806" fmla="*/ 3398855 w 3982395"/>
                <a:gd name="connsiteY806" fmla="*/ 1958954 h 2274663"/>
                <a:gd name="connsiteX807" fmla="*/ 3396132 w 3982395"/>
                <a:gd name="connsiteY807" fmla="*/ 1959762 h 2274663"/>
                <a:gd name="connsiteX808" fmla="*/ 3393410 w 3982395"/>
                <a:gd name="connsiteY808" fmla="*/ 1958954 h 2274663"/>
                <a:gd name="connsiteX809" fmla="*/ 3384979 w 3982395"/>
                <a:gd name="connsiteY809" fmla="*/ 1951441 h 2274663"/>
                <a:gd name="connsiteX810" fmla="*/ 3381512 w 3982395"/>
                <a:gd name="connsiteY810" fmla="*/ 1945836 h 2274663"/>
                <a:gd name="connsiteX811" fmla="*/ 3375124 w 3982395"/>
                <a:gd name="connsiteY811" fmla="*/ 1951032 h 2274663"/>
                <a:gd name="connsiteX812" fmla="*/ 3339323 w 3982395"/>
                <a:gd name="connsiteY812" fmla="*/ 1959505 h 2274663"/>
                <a:gd name="connsiteX813" fmla="*/ 3336827 w 3982395"/>
                <a:gd name="connsiteY813" fmla="*/ 1958151 h 2274663"/>
                <a:gd name="connsiteX814" fmla="*/ 3335472 w 3982395"/>
                <a:gd name="connsiteY814" fmla="*/ 1955655 h 2274663"/>
                <a:gd name="connsiteX815" fmla="*/ 3337700 w 3982395"/>
                <a:gd name="connsiteY815" fmla="*/ 1932177 h 2274663"/>
                <a:gd name="connsiteX816" fmla="*/ 3340167 w 3982395"/>
                <a:gd name="connsiteY816" fmla="*/ 1927309 h 2274663"/>
                <a:gd name="connsiteX817" fmla="*/ 3335107 w 3982395"/>
                <a:gd name="connsiteY817" fmla="*/ 1925265 h 2274663"/>
                <a:gd name="connsiteX818" fmla="*/ 3307310 w 3982395"/>
                <a:gd name="connsiteY818" fmla="*/ 1904922 h 2274663"/>
                <a:gd name="connsiteX819" fmla="*/ 3294254 w 3982395"/>
                <a:gd name="connsiteY819" fmla="*/ 1885012 h 2274663"/>
                <a:gd name="connsiteX820" fmla="*/ 3287743 w 3982395"/>
                <a:gd name="connsiteY820" fmla="*/ 1893874 h 2274663"/>
                <a:gd name="connsiteX821" fmla="*/ 3272931 w 3982395"/>
                <a:gd name="connsiteY821" fmla="*/ 1902840 h 2274663"/>
                <a:gd name="connsiteX822" fmla="*/ 3270092 w 3982395"/>
                <a:gd name="connsiteY822" fmla="*/ 1902915 h 2274663"/>
                <a:gd name="connsiteX823" fmla="*/ 3267671 w 3982395"/>
                <a:gd name="connsiteY823" fmla="*/ 1901430 h 2274663"/>
                <a:gd name="connsiteX824" fmla="*/ 3257861 w 3982395"/>
                <a:gd name="connsiteY824" fmla="*/ 1879985 h 2274663"/>
                <a:gd name="connsiteX825" fmla="*/ 3257564 w 3982395"/>
                <a:gd name="connsiteY825" fmla="*/ 1874535 h 2274663"/>
                <a:gd name="connsiteX826" fmla="*/ 3252160 w 3982395"/>
                <a:gd name="connsiteY826" fmla="*/ 1875295 h 2274663"/>
                <a:gd name="connsiteX827" fmla="*/ 3217915 w 3982395"/>
                <a:gd name="connsiteY827" fmla="*/ 1871576 h 2274663"/>
                <a:gd name="connsiteX828" fmla="*/ 3156484 w 3982395"/>
                <a:gd name="connsiteY828" fmla="*/ 1821318 h 2274663"/>
                <a:gd name="connsiteX829" fmla="*/ 3156367 w 3982395"/>
                <a:gd name="connsiteY829" fmla="*/ 1816875 h 2274663"/>
                <a:gd name="connsiteX830" fmla="*/ 3158690 w 3982395"/>
                <a:gd name="connsiteY830" fmla="*/ 1813086 h 2274663"/>
                <a:gd name="connsiteX831" fmla="*/ 3173463 w 3982395"/>
                <a:gd name="connsiteY831" fmla="*/ 1803385 h 2274663"/>
                <a:gd name="connsiteX832" fmla="*/ 3184753 w 3982395"/>
                <a:gd name="connsiteY832" fmla="*/ 1799989 h 2274663"/>
                <a:gd name="connsiteX833" fmla="*/ 3182541 w 3982395"/>
                <a:gd name="connsiteY833" fmla="*/ 1797521 h 2274663"/>
                <a:gd name="connsiteX834" fmla="*/ 3169664 w 3982395"/>
                <a:gd name="connsiteY834" fmla="*/ 1762931 h 2274663"/>
                <a:gd name="connsiteX835" fmla="*/ 3170700 w 3982395"/>
                <a:gd name="connsiteY835" fmla="*/ 1758609 h 2274663"/>
                <a:gd name="connsiteX836" fmla="*/ 3173925 w 3982395"/>
                <a:gd name="connsiteY836" fmla="*/ 1755550 h 2274663"/>
                <a:gd name="connsiteX837" fmla="*/ 3210319 w 3982395"/>
                <a:gd name="connsiteY837" fmla="*/ 1749407 h 2274663"/>
                <a:gd name="connsiteX838" fmla="*/ 3214843 w 3982395"/>
                <a:gd name="connsiteY838" fmla="*/ 1750359 h 2274663"/>
                <a:gd name="connsiteX839" fmla="*/ 3211661 w 3982395"/>
                <a:gd name="connsiteY839" fmla="*/ 1737688 h 2274663"/>
                <a:gd name="connsiteX840" fmla="*/ 3215688 w 3982395"/>
                <a:gd name="connsiteY840" fmla="*/ 1697628 h 2274663"/>
                <a:gd name="connsiteX841" fmla="*/ 3218652 w 3982395"/>
                <a:gd name="connsiteY841" fmla="*/ 1694240 h 2274663"/>
                <a:gd name="connsiteX842" fmla="*/ 3223068 w 3982395"/>
                <a:gd name="connsiteY842" fmla="*/ 1693367 h 2274663"/>
                <a:gd name="connsiteX843" fmla="*/ 3259775 w 3982395"/>
                <a:gd name="connsiteY843" fmla="*/ 1709910 h 2274663"/>
                <a:gd name="connsiteX844" fmla="*/ 3271199 w 3982395"/>
                <a:gd name="connsiteY844" fmla="*/ 1720980 h 2274663"/>
                <a:gd name="connsiteX845" fmla="*/ 3271796 w 3982395"/>
                <a:gd name="connsiteY845" fmla="*/ 1719154 h 2274663"/>
                <a:gd name="connsiteX846" fmla="*/ 3284649 w 3982395"/>
                <a:gd name="connsiteY846" fmla="*/ 1703607 h 2274663"/>
                <a:gd name="connsiteX847" fmla="*/ 3276484 w 3982395"/>
                <a:gd name="connsiteY847" fmla="*/ 1691153 h 2274663"/>
                <a:gd name="connsiteX848" fmla="*/ 3272998 w 3982395"/>
                <a:gd name="connsiteY848" fmla="*/ 1654409 h 2274663"/>
                <a:gd name="connsiteX849" fmla="*/ 3275118 w 3982395"/>
                <a:gd name="connsiteY849" fmla="*/ 1650502 h 2274663"/>
                <a:gd name="connsiteX850" fmla="*/ 3279024 w 3982395"/>
                <a:gd name="connsiteY850" fmla="*/ 1648383 h 2274663"/>
                <a:gd name="connsiteX851" fmla="*/ 3296669 w 3982395"/>
                <a:gd name="connsiteY851" fmla="*/ 1647368 h 2274663"/>
                <a:gd name="connsiteX852" fmla="*/ 3308144 w 3982395"/>
                <a:gd name="connsiteY852" fmla="*/ 1650072 h 2274663"/>
                <a:gd name="connsiteX853" fmla="*/ 3307462 w 3982395"/>
                <a:gd name="connsiteY853" fmla="*/ 1646829 h 2274663"/>
                <a:gd name="connsiteX854" fmla="*/ 3313605 w 3982395"/>
                <a:gd name="connsiteY854" fmla="*/ 1610434 h 2274663"/>
                <a:gd name="connsiteX855" fmla="*/ 3316664 w 3982395"/>
                <a:gd name="connsiteY855" fmla="*/ 1607209 h 2274663"/>
                <a:gd name="connsiteX856" fmla="*/ 3320986 w 3982395"/>
                <a:gd name="connsiteY856" fmla="*/ 1606173 h 2274663"/>
                <a:gd name="connsiteX857" fmla="*/ 3355576 w 3982395"/>
                <a:gd name="connsiteY857" fmla="*/ 1619050 h 2274663"/>
                <a:gd name="connsiteX858" fmla="*/ 3359018 w 3982395"/>
                <a:gd name="connsiteY858" fmla="*/ 1622136 h 2274663"/>
                <a:gd name="connsiteX859" fmla="*/ 3362597 w 3982395"/>
                <a:gd name="connsiteY859" fmla="*/ 1609572 h 2274663"/>
                <a:gd name="connsiteX860" fmla="*/ 3386115 w 3982395"/>
                <a:gd name="connsiteY860" fmla="*/ 1576892 h 2274663"/>
                <a:gd name="connsiteX861" fmla="*/ 3390376 w 3982395"/>
                <a:gd name="connsiteY861" fmla="*/ 1575440 h 2274663"/>
                <a:gd name="connsiteX862" fmla="*/ 3394637 w 3982395"/>
                <a:gd name="connsiteY862" fmla="*/ 1576892 h 2274663"/>
                <a:gd name="connsiteX863" fmla="*/ 3408320 w 3982395"/>
                <a:gd name="connsiteY863" fmla="*/ 1595906 h 2274663"/>
                <a:gd name="connsiteX864" fmla="*/ 3412034 w 3982395"/>
                <a:gd name="connsiteY864" fmla="*/ 1593891 h 2274663"/>
                <a:gd name="connsiteX865" fmla="*/ 3430716 w 3982395"/>
                <a:gd name="connsiteY865" fmla="*/ 1592816 h 2274663"/>
                <a:gd name="connsiteX866" fmla="*/ 3442866 w 3982395"/>
                <a:gd name="connsiteY866" fmla="*/ 1595679 h 2274663"/>
                <a:gd name="connsiteX867" fmla="*/ 3442144 w 3982395"/>
                <a:gd name="connsiteY867" fmla="*/ 1592246 h 2274663"/>
                <a:gd name="connsiteX868" fmla="*/ 3448648 w 3982395"/>
                <a:gd name="connsiteY868" fmla="*/ 1553711 h 2274663"/>
                <a:gd name="connsiteX869" fmla="*/ 3451886 w 3982395"/>
                <a:gd name="connsiteY869" fmla="*/ 1550297 h 2274663"/>
                <a:gd name="connsiteX870" fmla="*/ 3456463 w 3982395"/>
                <a:gd name="connsiteY870" fmla="*/ 1549200 h 2274663"/>
                <a:gd name="connsiteX871" fmla="*/ 3493086 w 3982395"/>
                <a:gd name="connsiteY871" fmla="*/ 1562834 h 2274663"/>
                <a:gd name="connsiteX872" fmla="*/ 3496730 w 3982395"/>
                <a:gd name="connsiteY872" fmla="*/ 1566101 h 2274663"/>
                <a:gd name="connsiteX873" fmla="*/ 3500520 w 3982395"/>
                <a:gd name="connsiteY873" fmla="*/ 1552798 h 2274663"/>
                <a:gd name="connsiteX874" fmla="*/ 3525421 w 3982395"/>
                <a:gd name="connsiteY874" fmla="*/ 1518197 h 2274663"/>
                <a:gd name="connsiteX875" fmla="*/ 3529932 w 3982395"/>
                <a:gd name="connsiteY875" fmla="*/ 1516660 h 2274663"/>
                <a:gd name="connsiteX876" fmla="*/ 3534444 w 3982395"/>
                <a:gd name="connsiteY876" fmla="*/ 1518197 h 2274663"/>
                <a:gd name="connsiteX877" fmla="*/ 3559343 w 3982395"/>
                <a:gd name="connsiteY877" fmla="*/ 1552798 h 2274663"/>
                <a:gd name="connsiteX878" fmla="*/ 3563958 w 3982395"/>
                <a:gd name="connsiteY878" fmla="*/ 1568997 h 2274663"/>
                <a:gd name="connsiteX879" fmla="*/ 3565473 w 3982395"/>
                <a:gd name="connsiteY879" fmla="*/ 1567639 h 2274663"/>
                <a:gd name="connsiteX880" fmla="*/ 3585489 w 3982395"/>
                <a:gd name="connsiteY880" fmla="*/ 1560188 h 2274663"/>
                <a:gd name="connsiteX881" fmla="*/ 3584595 w 3982395"/>
                <a:gd name="connsiteY881" fmla="*/ 1544445 h 2274663"/>
                <a:gd name="connsiteX882" fmla="*/ 3600851 w 3982395"/>
                <a:gd name="connsiteY882" fmla="*/ 1508907 h 2274663"/>
                <a:gd name="connsiteX883" fmla="*/ 3604863 w 3982395"/>
                <a:gd name="connsiteY883" fmla="*/ 1506447 h 2274663"/>
                <a:gd name="connsiteX884" fmla="*/ 3609567 w 3982395"/>
                <a:gd name="connsiteY884" fmla="*/ 1506572 h 2274663"/>
                <a:gd name="connsiteX885" fmla="*/ 3626283 w 3982395"/>
                <a:gd name="connsiteY885" fmla="*/ 1514982 h 2274663"/>
                <a:gd name="connsiteX886" fmla="*/ 3629549 w 3982395"/>
                <a:gd name="connsiteY886" fmla="*/ 1518055 h 2274663"/>
                <a:gd name="connsiteX887" fmla="*/ 3623513 w 3982395"/>
                <a:gd name="connsiteY887" fmla="*/ 1504372 h 2274663"/>
                <a:gd name="connsiteX888" fmla="*/ 3622083 w 3982395"/>
                <a:gd name="connsiteY888" fmla="*/ 1479198 h 2274663"/>
                <a:gd name="connsiteX889" fmla="*/ 3611424 w 3982395"/>
                <a:gd name="connsiteY889" fmla="*/ 1483876 h 2274663"/>
                <a:gd name="connsiteX890" fmla="*/ 3593096 w 3982395"/>
                <a:gd name="connsiteY890" fmla="*/ 1484255 h 2274663"/>
                <a:gd name="connsiteX891" fmla="*/ 3590453 w 3982395"/>
                <a:gd name="connsiteY891" fmla="*/ 1482822 h 2274663"/>
                <a:gd name="connsiteX892" fmla="*/ 3589019 w 3982395"/>
                <a:gd name="connsiteY892" fmla="*/ 1480179 h 2274663"/>
                <a:gd name="connsiteX893" fmla="*/ 3591377 w 3982395"/>
                <a:gd name="connsiteY893" fmla="*/ 1455320 h 2274663"/>
                <a:gd name="connsiteX894" fmla="*/ 3593990 w 3982395"/>
                <a:gd name="connsiteY894" fmla="*/ 1450166 h 2274663"/>
                <a:gd name="connsiteX895" fmla="*/ 3588632 w 3982395"/>
                <a:gd name="connsiteY895" fmla="*/ 1448002 h 2274663"/>
                <a:gd name="connsiteX896" fmla="*/ 3559201 w 3982395"/>
                <a:gd name="connsiteY896" fmla="*/ 1426463 h 2274663"/>
                <a:gd name="connsiteX897" fmla="*/ 3529478 w 3982395"/>
                <a:gd name="connsiteY897" fmla="*/ 1347858 h 2274663"/>
                <a:gd name="connsiteX898" fmla="*/ 3531723 w 3982395"/>
                <a:gd name="connsiteY898" fmla="*/ 1343722 h 2274663"/>
                <a:gd name="connsiteX899" fmla="*/ 3535859 w 3982395"/>
                <a:gd name="connsiteY899" fmla="*/ 1341477 h 2274663"/>
                <a:gd name="connsiteX900" fmla="*/ 3554541 w 3982395"/>
                <a:gd name="connsiteY900" fmla="*/ 1340403 h 2274663"/>
                <a:gd name="connsiteX901" fmla="*/ 3566691 w 3982395"/>
                <a:gd name="connsiteY901" fmla="*/ 1343266 h 2274663"/>
                <a:gd name="connsiteX902" fmla="*/ 3565969 w 3982395"/>
                <a:gd name="connsiteY902" fmla="*/ 1339832 h 2274663"/>
                <a:gd name="connsiteX903" fmla="*/ 3572473 w 3982395"/>
                <a:gd name="connsiteY903" fmla="*/ 1301298 h 2274663"/>
                <a:gd name="connsiteX904" fmla="*/ 3575711 w 3982395"/>
                <a:gd name="connsiteY904" fmla="*/ 1297884 h 2274663"/>
                <a:gd name="connsiteX905" fmla="*/ 3580288 w 3982395"/>
                <a:gd name="connsiteY905" fmla="*/ 1296786 h 2274663"/>
                <a:gd name="connsiteX906" fmla="*/ 3616911 w 3982395"/>
                <a:gd name="connsiteY906" fmla="*/ 1310421 h 2274663"/>
                <a:gd name="connsiteX907" fmla="*/ 3620555 w 3982395"/>
                <a:gd name="connsiteY907" fmla="*/ 1313688 h 2274663"/>
                <a:gd name="connsiteX908" fmla="*/ 3624345 w 3982395"/>
                <a:gd name="connsiteY908" fmla="*/ 1300385 h 2274663"/>
                <a:gd name="connsiteX909" fmla="*/ 3649246 w 3982395"/>
                <a:gd name="connsiteY909" fmla="*/ 1265784 h 2274663"/>
                <a:gd name="connsiteX910" fmla="*/ 3653757 w 3982395"/>
                <a:gd name="connsiteY910" fmla="*/ 1264247 h 2274663"/>
                <a:gd name="connsiteX911" fmla="*/ 3658269 w 3982395"/>
                <a:gd name="connsiteY911" fmla="*/ 1265784 h 2274663"/>
                <a:gd name="connsiteX912" fmla="*/ 3683168 w 3982395"/>
                <a:gd name="connsiteY912" fmla="*/ 1300385 h 2274663"/>
                <a:gd name="connsiteX913" fmla="*/ 3687783 w 3982395"/>
                <a:gd name="connsiteY913" fmla="*/ 1316583 h 2274663"/>
                <a:gd name="connsiteX914" fmla="*/ 3689298 w 3982395"/>
                <a:gd name="connsiteY914" fmla="*/ 1315226 h 2274663"/>
                <a:gd name="connsiteX915" fmla="*/ 3709314 w 3982395"/>
                <a:gd name="connsiteY915" fmla="*/ 1307774 h 2274663"/>
                <a:gd name="connsiteX916" fmla="*/ 3708420 w 3982395"/>
                <a:gd name="connsiteY916" fmla="*/ 1292031 h 2274663"/>
                <a:gd name="connsiteX917" fmla="*/ 3724676 w 3982395"/>
                <a:gd name="connsiteY917" fmla="*/ 1256494 h 2274663"/>
                <a:gd name="connsiteX918" fmla="*/ 3728688 w 3982395"/>
                <a:gd name="connsiteY918" fmla="*/ 1254034 h 2274663"/>
                <a:gd name="connsiteX919" fmla="*/ 3733392 w 3982395"/>
                <a:gd name="connsiteY919" fmla="*/ 1254158 h 2274663"/>
                <a:gd name="connsiteX920" fmla="*/ 3750108 w 3982395"/>
                <a:gd name="connsiteY920" fmla="*/ 1262569 h 2274663"/>
                <a:gd name="connsiteX921" fmla="*/ 3759199 w 3982395"/>
                <a:gd name="connsiteY921" fmla="*/ 1271123 h 2274663"/>
                <a:gd name="connsiteX922" fmla="*/ 3760290 w 3982395"/>
                <a:gd name="connsiteY922" fmla="*/ 1267788 h 2274663"/>
                <a:gd name="connsiteX923" fmla="*/ 3785190 w 3982395"/>
                <a:gd name="connsiteY923" fmla="*/ 1237669 h 2274663"/>
                <a:gd name="connsiteX924" fmla="*/ 643768 w 3982395"/>
                <a:gd name="connsiteY924" fmla="*/ 1189591 h 2274663"/>
                <a:gd name="connsiteX925" fmla="*/ 639539 w 3982395"/>
                <a:gd name="connsiteY925" fmla="*/ 1200435 h 2274663"/>
                <a:gd name="connsiteX926" fmla="*/ 626848 w 3982395"/>
                <a:gd name="connsiteY926" fmla="*/ 1213663 h 2274663"/>
                <a:gd name="connsiteX927" fmla="*/ 624122 w 3982395"/>
                <a:gd name="connsiteY927" fmla="*/ 1214472 h 2274663"/>
                <a:gd name="connsiteX928" fmla="*/ 633500 w 3982395"/>
                <a:gd name="connsiteY928" fmla="*/ 1218698 h 2274663"/>
                <a:gd name="connsiteX929" fmla="*/ 645596 w 3982395"/>
                <a:gd name="connsiteY929" fmla="*/ 1230419 h 2274663"/>
                <a:gd name="connsiteX930" fmla="*/ 646228 w 3982395"/>
                <a:gd name="connsiteY930" fmla="*/ 1228486 h 2274663"/>
                <a:gd name="connsiteX931" fmla="*/ 659837 w 3982395"/>
                <a:gd name="connsiteY931" fmla="*/ 1212025 h 2274663"/>
                <a:gd name="connsiteX932" fmla="*/ 651191 w 3982395"/>
                <a:gd name="connsiteY932" fmla="*/ 1198839 h 2274663"/>
                <a:gd name="connsiteX933" fmla="*/ 650919 w 3982395"/>
                <a:gd name="connsiteY933" fmla="*/ 1195973 h 2274663"/>
                <a:gd name="connsiteX934" fmla="*/ 2446584 w 3982395"/>
                <a:gd name="connsiteY934" fmla="*/ 1174251 h 2274663"/>
                <a:gd name="connsiteX935" fmla="*/ 2446338 w 3982395"/>
                <a:gd name="connsiteY935" fmla="*/ 1174451 h 2274663"/>
                <a:gd name="connsiteX936" fmla="*/ 2445877 w 3982395"/>
                <a:gd name="connsiteY936" fmla="*/ 1182574 h 2274663"/>
                <a:gd name="connsiteX937" fmla="*/ 2449026 w 3982395"/>
                <a:gd name="connsiteY937" fmla="*/ 1178198 h 2274663"/>
                <a:gd name="connsiteX938" fmla="*/ 896954 w 3982395"/>
                <a:gd name="connsiteY938" fmla="*/ 1173381 h 2274663"/>
                <a:gd name="connsiteX939" fmla="*/ 894539 w 3982395"/>
                <a:gd name="connsiteY939" fmla="*/ 1198840 h 2274663"/>
                <a:gd name="connsiteX940" fmla="*/ 877609 w 3982395"/>
                <a:gd name="connsiteY940" fmla="*/ 1224659 h 2274663"/>
                <a:gd name="connsiteX941" fmla="*/ 878530 w 3982395"/>
                <a:gd name="connsiteY941" fmla="*/ 1225314 h 2274663"/>
                <a:gd name="connsiteX942" fmla="*/ 881204 w 3982395"/>
                <a:gd name="connsiteY942" fmla="*/ 1229413 h 2274663"/>
                <a:gd name="connsiteX943" fmla="*/ 888308 w 3982395"/>
                <a:gd name="connsiteY943" fmla="*/ 1217545 h 2274663"/>
                <a:gd name="connsiteX944" fmla="*/ 921316 w 3982395"/>
                <a:gd name="connsiteY944" fmla="*/ 1190567 h 2274663"/>
                <a:gd name="connsiteX945" fmla="*/ 924265 w 3982395"/>
                <a:gd name="connsiteY945" fmla="*/ 1190370 h 2274663"/>
                <a:gd name="connsiteX946" fmla="*/ 919474 w 3982395"/>
                <a:gd name="connsiteY946" fmla="*/ 1179897 h 2274663"/>
                <a:gd name="connsiteX947" fmla="*/ 919177 w 3982395"/>
                <a:gd name="connsiteY947" fmla="*/ 1174447 h 2274663"/>
                <a:gd name="connsiteX948" fmla="*/ 913773 w 3982395"/>
                <a:gd name="connsiteY948" fmla="*/ 1175208 h 2274663"/>
                <a:gd name="connsiteX949" fmla="*/ 1408107 w 3982395"/>
                <a:gd name="connsiteY949" fmla="*/ 1172839 h 2274663"/>
                <a:gd name="connsiteX950" fmla="*/ 1410081 w 3982395"/>
                <a:gd name="connsiteY950" fmla="*/ 1178811 h 2274663"/>
                <a:gd name="connsiteX951" fmla="*/ 1410690 w 3982395"/>
                <a:gd name="connsiteY951" fmla="*/ 1198860 h 2274663"/>
                <a:gd name="connsiteX952" fmla="*/ 1425616 w 3982395"/>
                <a:gd name="connsiteY952" fmla="*/ 1195343 h 2274663"/>
                <a:gd name="connsiteX953" fmla="*/ 1430001 w 3982395"/>
                <a:gd name="connsiteY953" fmla="*/ 1195595 h 2274663"/>
                <a:gd name="connsiteX954" fmla="*/ 1416597 w 3982395"/>
                <a:gd name="connsiteY954" fmla="*/ 1185786 h 2274663"/>
                <a:gd name="connsiteX955" fmla="*/ 2927597 w 3982395"/>
                <a:gd name="connsiteY955" fmla="*/ 1164725 h 2274663"/>
                <a:gd name="connsiteX956" fmla="*/ 2927351 w 3982395"/>
                <a:gd name="connsiteY956" fmla="*/ 1164925 h 2274663"/>
                <a:gd name="connsiteX957" fmla="*/ 2926890 w 3982395"/>
                <a:gd name="connsiteY957" fmla="*/ 1173049 h 2274663"/>
                <a:gd name="connsiteX958" fmla="*/ 2930039 w 3982395"/>
                <a:gd name="connsiteY958" fmla="*/ 1168672 h 2274663"/>
                <a:gd name="connsiteX959" fmla="*/ 1243191 w 3982395"/>
                <a:gd name="connsiteY959" fmla="*/ 1155979 h 2274663"/>
                <a:gd name="connsiteX960" fmla="*/ 1224883 w 3982395"/>
                <a:gd name="connsiteY960" fmla="*/ 1164177 h 2274663"/>
                <a:gd name="connsiteX961" fmla="*/ 1206374 w 3982395"/>
                <a:gd name="connsiteY961" fmla="*/ 1168070 h 2274663"/>
                <a:gd name="connsiteX962" fmla="*/ 1207273 w 3982395"/>
                <a:gd name="connsiteY962" fmla="*/ 1172343 h 2274663"/>
                <a:gd name="connsiteX963" fmla="*/ 1203348 w 3982395"/>
                <a:gd name="connsiteY963" fmla="*/ 1195596 h 2274663"/>
                <a:gd name="connsiteX964" fmla="*/ 1201394 w 3982395"/>
                <a:gd name="connsiteY964" fmla="*/ 1197657 h 2274663"/>
                <a:gd name="connsiteX965" fmla="*/ 1198632 w 3982395"/>
                <a:gd name="connsiteY965" fmla="*/ 1198319 h 2274663"/>
                <a:gd name="connsiteX966" fmla="*/ 1166244 w 3982395"/>
                <a:gd name="connsiteY966" fmla="*/ 1180868 h 2274663"/>
                <a:gd name="connsiteX967" fmla="*/ 1165749 w 3982395"/>
                <a:gd name="connsiteY967" fmla="*/ 1180184 h 2274663"/>
                <a:gd name="connsiteX968" fmla="*/ 1149585 w 3982395"/>
                <a:gd name="connsiteY968" fmla="*/ 1204835 h 2274663"/>
                <a:gd name="connsiteX969" fmla="*/ 1131376 w 3982395"/>
                <a:gd name="connsiteY969" fmla="*/ 1219645 h 2274663"/>
                <a:gd name="connsiteX970" fmla="*/ 1114506 w 3982395"/>
                <a:gd name="connsiteY970" fmla="*/ 1228196 h 2274663"/>
                <a:gd name="connsiteX971" fmla="*/ 1116479 w 3982395"/>
                <a:gd name="connsiteY971" fmla="*/ 1232090 h 2274663"/>
                <a:gd name="connsiteX972" fmla="*/ 1118707 w 3982395"/>
                <a:gd name="connsiteY972" fmla="*/ 1255568 h 2274663"/>
                <a:gd name="connsiteX973" fmla="*/ 1117352 w 3982395"/>
                <a:gd name="connsiteY973" fmla="*/ 1258064 h 2274663"/>
                <a:gd name="connsiteX974" fmla="*/ 1114856 w 3982395"/>
                <a:gd name="connsiteY974" fmla="*/ 1259418 h 2274663"/>
                <a:gd name="connsiteX975" fmla="*/ 1079055 w 3982395"/>
                <a:gd name="connsiteY975" fmla="*/ 1250945 h 2274663"/>
                <a:gd name="connsiteX976" fmla="*/ 1072466 w 3982395"/>
                <a:gd name="connsiteY976" fmla="*/ 1245586 h 2274663"/>
                <a:gd name="connsiteX977" fmla="*/ 1068899 w 3982395"/>
                <a:gd name="connsiteY977" fmla="*/ 1251353 h 2274663"/>
                <a:gd name="connsiteX978" fmla="*/ 1060468 w 3982395"/>
                <a:gd name="connsiteY978" fmla="*/ 1258867 h 2274663"/>
                <a:gd name="connsiteX979" fmla="*/ 1057745 w 3982395"/>
                <a:gd name="connsiteY979" fmla="*/ 1259674 h 2274663"/>
                <a:gd name="connsiteX980" fmla="*/ 1055023 w 3982395"/>
                <a:gd name="connsiteY980" fmla="*/ 1258867 h 2274663"/>
                <a:gd name="connsiteX981" fmla="*/ 1046592 w 3982395"/>
                <a:gd name="connsiteY981" fmla="*/ 1251353 h 2274663"/>
                <a:gd name="connsiteX982" fmla="*/ 1043125 w 3982395"/>
                <a:gd name="connsiteY982" fmla="*/ 1245748 h 2274663"/>
                <a:gd name="connsiteX983" fmla="*/ 1036737 w 3982395"/>
                <a:gd name="connsiteY983" fmla="*/ 1250944 h 2274663"/>
                <a:gd name="connsiteX984" fmla="*/ 1000936 w 3982395"/>
                <a:gd name="connsiteY984" fmla="*/ 1259418 h 2274663"/>
                <a:gd name="connsiteX985" fmla="*/ 998440 w 3982395"/>
                <a:gd name="connsiteY985" fmla="*/ 1258064 h 2274663"/>
                <a:gd name="connsiteX986" fmla="*/ 997085 w 3982395"/>
                <a:gd name="connsiteY986" fmla="*/ 1255567 h 2274663"/>
                <a:gd name="connsiteX987" fmla="*/ 999313 w 3982395"/>
                <a:gd name="connsiteY987" fmla="*/ 1232090 h 2274663"/>
                <a:gd name="connsiteX988" fmla="*/ 1001780 w 3982395"/>
                <a:gd name="connsiteY988" fmla="*/ 1227221 h 2274663"/>
                <a:gd name="connsiteX989" fmla="*/ 996720 w 3982395"/>
                <a:gd name="connsiteY989" fmla="*/ 1225178 h 2274663"/>
                <a:gd name="connsiteX990" fmla="*/ 968923 w 3982395"/>
                <a:gd name="connsiteY990" fmla="*/ 1204835 h 2274663"/>
                <a:gd name="connsiteX991" fmla="*/ 954945 w 3982395"/>
                <a:gd name="connsiteY991" fmla="*/ 1183517 h 2274663"/>
                <a:gd name="connsiteX992" fmla="*/ 934544 w 3982395"/>
                <a:gd name="connsiteY992" fmla="*/ 1202752 h 2274663"/>
                <a:gd name="connsiteX993" fmla="*/ 933769 w 3982395"/>
                <a:gd name="connsiteY993" fmla="*/ 1202773 h 2274663"/>
                <a:gd name="connsiteX994" fmla="*/ 945127 w 3982395"/>
                <a:gd name="connsiteY994" fmla="*/ 1232769 h 2274663"/>
                <a:gd name="connsiteX995" fmla="*/ 945392 w 3982395"/>
                <a:gd name="connsiteY995" fmla="*/ 1249610 h 2274663"/>
                <a:gd name="connsiteX996" fmla="*/ 947207 w 3982395"/>
                <a:gd name="connsiteY996" fmla="*/ 1248690 h 2274663"/>
                <a:gd name="connsiteX997" fmla="*/ 986111 w 3982395"/>
                <a:gd name="connsiteY997" fmla="*/ 1245000 h 2274663"/>
                <a:gd name="connsiteX998" fmla="*/ 990247 w 3982395"/>
                <a:gd name="connsiteY998" fmla="*/ 1247244 h 2274663"/>
                <a:gd name="connsiteX999" fmla="*/ 992492 w 3982395"/>
                <a:gd name="connsiteY999" fmla="*/ 1251380 h 2274663"/>
                <a:gd name="connsiteX1000" fmla="*/ 993566 w 3982395"/>
                <a:gd name="connsiteY1000" fmla="*/ 1270063 h 2274663"/>
                <a:gd name="connsiteX1001" fmla="*/ 988965 w 3982395"/>
                <a:gd name="connsiteY1001" fmla="*/ 1289587 h 2274663"/>
                <a:gd name="connsiteX1002" fmla="*/ 1004293 w 3982395"/>
                <a:gd name="connsiteY1002" fmla="*/ 1290052 h 2274663"/>
                <a:gd name="connsiteX1003" fmla="*/ 1007546 w 3982395"/>
                <a:gd name="connsiteY1003" fmla="*/ 1291128 h 2274663"/>
                <a:gd name="connsiteX1004" fmla="*/ 1014390 w 3982395"/>
                <a:gd name="connsiteY1004" fmla="*/ 1281617 h 2274663"/>
                <a:gd name="connsiteX1005" fmla="*/ 1018651 w 3982395"/>
                <a:gd name="connsiteY1005" fmla="*/ 1280166 h 2274663"/>
                <a:gd name="connsiteX1006" fmla="*/ 1022912 w 3982395"/>
                <a:gd name="connsiteY1006" fmla="*/ 1281617 h 2274663"/>
                <a:gd name="connsiteX1007" fmla="*/ 1046429 w 3982395"/>
                <a:gd name="connsiteY1007" fmla="*/ 1314297 h 2274663"/>
                <a:gd name="connsiteX1008" fmla="*/ 1050788 w 3982395"/>
                <a:gd name="connsiteY1008" fmla="*/ 1329596 h 2274663"/>
                <a:gd name="connsiteX1009" fmla="*/ 1052218 w 3982395"/>
                <a:gd name="connsiteY1009" fmla="*/ 1328314 h 2274663"/>
                <a:gd name="connsiteX1010" fmla="*/ 1086808 w 3982395"/>
                <a:gd name="connsiteY1010" fmla="*/ 1315437 h 2274663"/>
                <a:gd name="connsiteX1011" fmla="*/ 1090851 w 3982395"/>
                <a:gd name="connsiteY1011" fmla="*/ 1316406 h 2274663"/>
                <a:gd name="connsiteX1012" fmla="*/ 1091638 w 3982395"/>
                <a:gd name="connsiteY1012" fmla="*/ 1313124 h 2274663"/>
                <a:gd name="connsiteX1013" fmla="*/ 1095052 w 3982395"/>
                <a:gd name="connsiteY1013" fmla="*/ 1309885 h 2274663"/>
                <a:gd name="connsiteX1014" fmla="*/ 1133587 w 3982395"/>
                <a:gd name="connsiteY1014" fmla="*/ 1303381 h 2274663"/>
                <a:gd name="connsiteX1015" fmla="*/ 1138376 w 3982395"/>
                <a:gd name="connsiteY1015" fmla="*/ 1304389 h 2274663"/>
                <a:gd name="connsiteX1016" fmla="*/ 1135007 w 3982395"/>
                <a:gd name="connsiteY1016" fmla="*/ 1290973 h 2274663"/>
                <a:gd name="connsiteX1017" fmla="*/ 1139271 w 3982395"/>
                <a:gd name="connsiteY1017" fmla="*/ 1248557 h 2274663"/>
                <a:gd name="connsiteX1018" fmla="*/ 1142409 w 3982395"/>
                <a:gd name="connsiteY1018" fmla="*/ 1244970 h 2274663"/>
                <a:gd name="connsiteX1019" fmla="*/ 1147085 w 3982395"/>
                <a:gd name="connsiteY1019" fmla="*/ 1244045 h 2274663"/>
                <a:gd name="connsiteX1020" fmla="*/ 1185949 w 3982395"/>
                <a:gd name="connsiteY1020" fmla="*/ 1261561 h 2274663"/>
                <a:gd name="connsiteX1021" fmla="*/ 1198045 w 3982395"/>
                <a:gd name="connsiteY1021" fmla="*/ 1273282 h 2274663"/>
                <a:gd name="connsiteX1022" fmla="*/ 1198678 w 3982395"/>
                <a:gd name="connsiteY1022" fmla="*/ 1271349 h 2274663"/>
                <a:gd name="connsiteX1023" fmla="*/ 1212287 w 3982395"/>
                <a:gd name="connsiteY1023" fmla="*/ 1254888 h 2274663"/>
                <a:gd name="connsiteX1024" fmla="*/ 1203641 w 3982395"/>
                <a:gd name="connsiteY1024" fmla="*/ 1241702 h 2274663"/>
                <a:gd name="connsiteX1025" fmla="*/ 1199950 w 3982395"/>
                <a:gd name="connsiteY1025" fmla="*/ 1202798 h 2274663"/>
                <a:gd name="connsiteX1026" fmla="*/ 1202195 w 3982395"/>
                <a:gd name="connsiteY1026" fmla="*/ 1198662 h 2274663"/>
                <a:gd name="connsiteX1027" fmla="*/ 1206331 w 3982395"/>
                <a:gd name="connsiteY1027" fmla="*/ 1196417 h 2274663"/>
                <a:gd name="connsiteX1028" fmla="*/ 1225013 w 3982395"/>
                <a:gd name="connsiteY1028" fmla="*/ 1195343 h 2274663"/>
                <a:gd name="connsiteX1029" fmla="*/ 1237163 w 3982395"/>
                <a:gd name="connsiteY1029" fmla="*/ 1198206 h 2274663"/>
                <a:gd name="connsiteX1030" fmla="*/ 1236441 w 3982395"/>
                <a:gd name="connsiteY1030" fmla="*/ 1194772 h 2274663"/>
                <a:gd name="connsiteX1031" fmla="*/ 1242945 w 3982395"/>
                <a:gd name="connsiteY1031" fmla="*/ 1156238 h 2274663"/>
                <a:gd name="connsiteX1032" fmla="*/ 1353630 w 3982395"/>
                <a:gd name="connsiteY1032" fmla="*/ 1155310 h 2274663"/>
                <a:gd name="connsiteX1033" fmla="*/ 1353640 w 3982395"/>
                <a:gd name="connsiteY1033" fmla="*/ 1155325 h 2274663"/>
                <a:gd name="connsiteX1034" fmla="*/ 1358255 w 3982395"/>
                <a:gd name="connsiteY1034" fmla="*/ 1171523 h 2274663"/>
                <a:gd name="connsiteX1035" fmla="*/ 1359770 w 3982395"/>
                <a:gd name="connsiteY1035" fmla="*/ 1170166 h 2274663"/>
                <a:gd name="connsiteX1036" fmla="*/ 1369717 w 3982395"/>
                <a:gd name="connsiteY1036" fmla="*/ 1166463 h 2274663"/>
                <a:gd name="connsiteX1037" fmla="*/ 1367148 w 3982395"/>
                <a:gd name="connsiteY1037" fmla="*/ 1160848 h 2274663"/>
                <a:gd name="connsiteX1038" fmla="*/ 1366851 w 3982395"/>
                <a:gd name="connsiteY1038" fmla="*/ 1155398 h 2274663"/>
                <a:gd name="connsiteX1039" fmla="*/ 1361447 w 3982395"/>
                <a:gd name="connsiteY1039" fmla="*/ 1156159 h 2274663"/>
                <a:gd name="connsiteX1040" fmla="*/ 1280462 w 3982395"/>
                <a:gd name="connsiteY1040" fmla="*/ 1122839 h 2274663"/>
                <a:gd name="connsiteX1041" fmla="*/ 1279758 w 3982395"/>
                <a:gd name="connsiteY1041" fmla="*/ 1124729 h 2274663"/>
                <a:gd name="connsiteX1042" fmla="*/ 1249047 w 3982395"/>
                <a:gd name="connsiteY1042" fmla="*/ 1152137 h 2274663"/>
                <a:gd name="connsiteX1043" fmla="*/ 1250760 w 3982395"/>
                <a:gd name="connsiteY1043" fmla="*/ 1151726 h 2274663"/>
                <a:gd name="connsiteX1044" fmla="*/ 1287383 w 3982395"/>
                <a:gd name="connsiteY1044" fmla="*/ 1165361 h 2274663"/>
                <a:gd name="connsiteX1045" fmla="*/ 1291027 w 3982395"/>
                <a:gd name="connsiteY1045" fmla="*/ 1168628 h 2274663"/>
                <a:gd name="connsiteX1046" fmla="*/ 1294817 w 3982395"/>
                <a:gd name="connsiteY1046" fmla="*/ 1155325 h 2274663"/>
                <a:gd name="connsiteX1047" fmla="*/ 1304960 w 3982395"/>
                <a:gd name="connsiteY1047" fmla="*/ 1141230 h 2274663"/>
                <a:gd name="connsiteX1048" fmla="*/ 1287162 w 3982395"/>
                <a:gd name="connsiteY1048" fmla="*/ 1132260 h 2274663"/>
                <a:gd name="connsiteX1049" fmla="*/ 1951284 w 3982395"/>
                <a:gd name="connsiteY1049" fmla="*/ 1117101 h 2274663"/>
                <a:gd name="connsiteX1050" fmla="*/ 1951038 w 3982395"/>
                <a:gd name="connsiteY1050" fmla="*/ 1117301 h 2274663"/>
                <a:gd name="connsiteX1051" fmla="*/ 1950577 w 3982395"/>
                <a:gd name="connsiteY1051" fmla="*/ 1125425 h 2274663"/>
                <a:gd name="connsiteX1052" fmla="*/ 1953726 w 3982395"/>
                <a:gd name="connsiteY1052" fmla="*/ 1121048 h 2274663"/>
                <a:gd name="connsiteX1053" fmla="*/ 1036885 w 3982395"/>
                <a:gd name="connsiteY1053" fmla="*/ 1069475 h 2274663"/>
                <a:gd name="connsiteX1054" fmla="*/ 1036639 w 3982395"/>
                <a:gd name="connsiteY1054" fmla="*/ 1069675 h 2274663"/>
                <a:gd name="connsiteX1055" fmla="*/ 1036178 w 3982395"/>
                <a:gd name="connsiteY1055" fmla="*/ 1077798 h 2274663"/>
                <a:gd name="connsiteX1056" fmla="*/ 1039327 w 3982395"/>
                <a:gd name="connsiteY1056" fmla="*/ 1073422 h 2274663"/>
                <a:gd name="connsiteX1057" fmla="*/ 1484559 w 3982395"/>
                <a:gd name="connsiteY1057" fmla="*/ 1050426 h 2274663"/>
                <a:gd name="connsiteX1058" fmla="*/ 1484313 w 3982395"/>
                <a:gd name="connsiteY1058" fmla="*/ 1050626 h 2274663"/>
                <a:gd name="connsiteX1059" fmla="*/ 1483852 w 3982395"/>
                <a:gd name="connsiteY1059" fmla="*/ 1058749 h 2274663"/>
                <a:gd name="connsiteX1060" fmla="*/ 1487001 w 3982395"/>
                <a:gd name="connsiteY1060" fmla="*/ 1054373 h 2274663"/>
                <a:gd name="connsiteX1061" fmla="*/ 694990 w 3982395"/>
                <a:gd name="connsiteY1061" fmla="*/ 1049315 h 2274663"/>
                <a:gd name="connsiteX1062" fmla="*/ 694794 w 3982395"/>
                <a:gd name="connsiteY1062" fmla="*/ 1049586 h 2274663"/>
                <a:gd name="connsiteX1063" fmla="*/ 696550 w 3982395"/>
                <a:gd name="connsiteY1063" fmla="*/ 1058029 h 2274663"/>
                <a:gd name="connsiteX1064" fmla="*/ 698573 w 3982395"/>
                <a:gd name="connsiteY1064" fmla="*/ 1052686 h 2274663"/>
                <a:gd name="connsiteX1065" fmla="*/ 2698887 w 3982395"/>
                <a:gd name="connsiteY1065" fmla="*/ 1019922 h 2274663"/>
                <a:gd name="connsiteX1066" fmla="*/ 2698627 w 3982395"/>
                <a:gd name="connsiteY1066" fmla="*/ 1020134 h 2274663"/>
                <a:gd name="connsiteX1067" fmla="*/ 2698137 w 3982395"/>
                <a:gd name="connsiteY1067" fmla="*/ 1028744 h 2274663"/>
                <a:gd name="connsiteX1068" fmla="*/ 2701475 w 3982395"/>
                <a:gd name="connsiteY1068" fmla="*/ 1024105 h 2274663"/>
                <a:gd name="connsiteX1069" fmla="*/ 2108391 w 3982395"/>
                <a:gd name="connsiteY1069" fmla="*/ 1018237 h 2274663"/>
                <a:gd name="connsiteX1070" fmla="*/ 2101880 w 3982395"/>
                <a:gd name="connsiteY1070" fmla="*/ 1027100 h 2274663"/>
                <a:gd name="connsiteX1071" fmla="*/ 2087068 w 3982395"/>
                <a:gd name="connsiteY1071" fmla="*/ 1036065 h 2274663"/>
                <a:gd name="connsiteX1072" fmla="*/ 2084229 w 3982395"/>
                <a:gd name="connsiteY1072" fmla="*/ 1036141 h 2274663"/>
                <a:gd name="connsiteX1073" fmla="*/ 2082664 w 3982395"/>
                <a:gd name="connsiteY1073" fmla="*/ 1035181 h 2274663"/>
                <a:gd name="connsiteX1074" fmla="*/ 2082331 w 3982395"/>
                <a:gd name="connsiteY1074" fmla="*/ 1038692 h 2274663"/>
                <a:gd name="connsiteX1075" fmla="*/ 2066342 w 3982395"/>
                <a:gd name="connsiteY1075" fmla="*/ 1063075 h 2274663"/>
                <a:gd name="connsiteX1076" fmla="*/ 2067212 w 3982395"/>
                <a:gd name="connsiteY1076" fmla="*/ 1063694 h 2274663"/>
                <a:gd name="connsiteX1077" fmla="*/ 2069738 w 3982395"/>
                <a:gd name="connsiteY1077" fmla="*/ 1067565 h 2274663"/>
                <a:gd name="connsiteX1078" fmla="*/ 2076448 w 3982395"/>
                <a:gd name="connsiteY1078" fmla="*/ 1056356 h 2274663"/>
                <a:gd name="connsiteX1079" fmla="*/ 2107622 w 3982395"/>
                <a:gd name="connsiteY1079" fmla="*/ 1030876 h 2274663"/>
                <a:gd name="connsiteX1080" fmla="*/ 2112114 w 3982395"/>
                <a:gd name="connsiteY1080" fmla="*/ 1030577 h 2274663"/>
                <a:gd name="connsiteX1081" fmla="*/ 2115854 w 3982395"/>
                <a:gd name="connsiteY1081" fmla="*/ 1033082 h 2274663"/>
                <a:gd name="connsiteX1082" fmla="*/ 2130112 w 3982395"/>
                <a:gd name="connsiteY1082" fmla="*/ 1070735 h 2274663"/>
                <a:gd name="connsiteX1083" fmla="*/ 2130362 w 3982395"/>
                <a:gd name="connsiteY1083" fmla="*/ 1086641 h 2274663"/>
                <a:gd name="connsiteX1084" fmla="*/ 2132076 w 3982395"/>
                <a:gd name="connsiteY1084" fmla="*/ 1085772 h 2274663"/>
                <a:gd name="connsiteX1085" fmla="*/ 2150066 w 3982395"/>
                <a:gd name="connsiteY1085" fmla="*/ 1084066 h 2274663"/>
                <a:gd name="connsiteX1086" fmla="*/ 2151837 w 3982395"/>
                <a:gd name="connsiteY1086" fmla="*/ 1065403 h 2274663"/>
                <a:gd name="connsiteX1087" fmla="*/ 2154304 w 3982395"/>
                <a:gd name="connsiteY1087" fmla="*/ 1060534 h 2274663"/>
                <a:gd name="connsiteX1088" fmla="*/ 2149244 w 3982395"/>
                <a:gd name="connsiteY1088" fmla="*/ 1058491 h 2274663"/>
                <a:gd name="connsiteX1089" fmla="*/ 2121447 w 3982395"/>
                <a:gd name="connsiteY1089" fmla="*/ 1038148 h 2274663"/>
                <a:gd name="connsiteX1090" fmla="*/ 2973956 w 3982395"/>
                <a:gd name="connsiteY1090" fmla="*/ 1016940 h 2274663"/>
                <a:gd name="connsiteX1091" fmla="*/ 2974838 w 3982395"/>
                <a:gd name="connsiteY1091" fmla="*/ 1020033 h 2274663"/>
                <a:gd name="connsiteX1092" fmla="*/ 2976268 w 3982395"/>
                <a:gd name="connsiteY1092" fmla="*/ 1018751 h 2274663"/>
                <a:gd name="connsiteX1093" fmla="*/ 2976376 w 3982395"/>
                <a:gd name="connsiteY1093" fmla="*/ 1018711 h 2274663"/>
                <a:gd name="connsiteX1094" fmla="*/ 3152656 w 3982395"/>
                <a:gd name="connsiteY1094" fmla="*/ 992364 h 2274663"/>
                <a:gd name="connsiteX1095" fmla="*/ 3152325 w 3982395"/>
                <a:gd name="connsiteY1095" fmla="*/ 992418 h 2274663"/>
                <a:gd name="connsiteX1096" fmla="*/ 3147595 w 3982395"/>
                <a:gd name="connsiteY1096" fmla="*/ 999631 h 2274663"/>
                <a:gd name="connsiteX1097" fmla="*/ 3152805 w 3982395"/>
                <a:gd name="connsiteY1097" fmla="*/ 997282 h 2274663"/>
                <a:gd name="connsiteX1098" fmla="*/ 2925759 w 3982395"/>
                <a:gd name="connsiteY1098" fmla="*/ 935784 h 2274663"/>
                <a:gd name="connsiteX1099" fmla="*/ 2916909 w 3982395"/>
                <a:gd name="connsiteY1099" fmla="*/ 937205 h 2274663"/>
                <a:gd name="connsiteX1100" fmla="*/ 2896913 w 3982395"/>
                <a:gd name="connsiteY1100" fmla="*/ 936115 h 2274663"/>
                <a:gd name="connsiteX1101" fmla="*/ 2896661 w 3982395"/>
                <a:gd name="connsiteY1101" fmla="*/ 940730 h 2274663"/>
                <a:gd name="connsiteX1102" fmla="*/ 2886275 w 3982395"/>
                <a:gd name="connsiteY1102" fmla="*/ 963437 h 2274663"/>
                <a:gd name="connsiteX1103" fmla="*/ 2885586 w 3982395"/>
                <a:gd name="connsiteY1103" fmla="*/ 963859 h 2274663"/>
                <a:gd name="connsiteX1104" fmla="*/ 2888226 w 3982395"/>
                <a:gd name="connsiteY1104" fmla="*/ 970832 h 2274663"/>
                <a:gd name="connsiteX1105" fmla="*/ 2888491 w 3982395"/>
                <a:gd name="connsiteY1105" fmla="*/ 987673 h 2274663"/>
                <a:gd name="connsiteX1106" fmla="*/ 2890306 w 3982395"/>
                <a:gd name="connsiteY1106" fmla="*/ 986753 h 2274663"/>
                <a:gd name="connsiteX1107" fmla="*/ 2929210 w 3982395"/>
                <a:gd name="connsiteY1107" fmla="*/ 983063 h 2274663"/>
                <a:gd name="connsiteX1108" fmla="*/ 2930151 w 3982395"/>
                <a:gd name="connsiteY1108" fmla="*/ 983573 h 2274663"/>
                <a:gd name="connsiteX1109" fmla="*/ 2936292 w 3982395"/>
                <a:gd name="connsiteY1109" fmla="*/ 975039 h 2274663"/>
                <a:gd name="connsiteX1110" fmla="*/ 2928332 w 3982395"/>
                <a:gd name="connsiteY1110" fmla="*/ 962900 h 2274663"/>
                <a:gd name="connsiteX1111" fmla="*/ 2849159 w 3982395"/>
                <a:gd name="connsiteY1111" fmla="*/ 929804 h 2274663"/>
                <a:gd name="connsiteX1112" fmla="*/ 2842835 w 3982395"/>
                <a:gd name="connsiteY1112" fmla="*/ 933204 h 2274663"/>
                <a:gd name="connsiteX1113" fmla="*/ 2837892 w 3982395"/>
                <a:gd name="connsiteY1113" fmla="*/ 934228 h 2274663"/>
                <a:gd name="connsiteX1114" fmla="*/ 2837638 w 3982395"/>
                <a:gd name="connsiteY1114" fmla="*/ 936903 h 2274663"/>
                <a:gd name="connsiteX1115" fmla="*/ 2820708 w 3982395"/>
                <a:gd name="connsiteY1115" fmla="*/ 962722 h 2274663"/>
                <a:gd name="connsiteX1116" fmla="*/ 2821629 w 3982395"/>
                <a:gd name="connsiteY1116" fmla="*/ 963377 h 2274663"/>
                <a:gd name="connsiteX1117" fmla="*/ 2824304 w 3982395"/>
                <a:gd name="connsiteY1117" fmla="*/ 967476 h 2274663"/>
                <a:gd name="connsiteX1118" fmla="*/ 2831407 w 3982395"/>
                <a:gd name="connsiteY1118" fmla="*/ 955608 h 2274663"/>
                <a:gd name="connsiteX1119" fmla="*/ 2847218 w 3982395"/>
                <a:gd name="connsiteY1119" fmla="*/ 938830 h 2274663"/>
                <a:gd name="connsiteX1120" fmla="*/ 2851608 w 3982395"/>
                <a:gd name="connsiteY1120" fmla="*/ 936226 h 2274663"/>
                <a:gd name="connsiteX1121" fmla="*/ 1166914 w 3982395"/>
                <a:gd name="connsiteY1121" fmla="*/ 928497 h 2274663"/>
                <a:gd name="connsiteX1122" fmla="*/ 1154348 w 3982395"/>
                <a:gd name="connsiteY1122" fmla="*/ 947660 h 2274663"/>
                <a:gd name="connsiteX1123" fmla="*/ 1154348 w 3982395"/>
                <a:gd name="connsiteY1123" fmla="*/ 947660 h 2274663"/>
                <a:gd name="connsiteX1124" fmla="*/ 1165391 w 3982395"/>
                <a:gd name="connsiteY1124" fmla="*/ 948296 h 2274663"/>
                <a:gd name="connsiteX1125" fmla="*/ 1169298 w 3982395"/>
                <a:gd name="connsiteY1125" fmla="*/ 950415 h 2274663"/>
                <a:gd name="connsiteX1126" fmla="*/ 1171418 w 3982395"/>
                <a:gd name="connsiteY1126" fmla="*/ 954322 h 2274663"/>
                <a:gd name="connsiteX1127" fmla="*/ 1167932 w 3982395"/>
                <a:gd name="connsiteY1127" fmla="*/ 991066 h 2274663"/>
                <a:gd name="connsiteX1128" fmla="*/ 1151943 w 3982395"/>
                <a:gd name="connsiteY1128" fmla="*/ 1015449 h 2274663"/>
                <a:gd name="connsiteX1129" fmla="*/ 1152813 w 3982395"/>
                <a:gd name="connsiteY1129" fmla="*/ 1016068 h 2274663"/>
                <a:gd name="connsiteX1130" fmla="*/ 1155339 w 3982395"/>
                <a:gd name="connsiteY1130" fmla="*/ 1019939 h 2274663"/>
                <a:gd name="connsiteX1131" fmla="*/ 1162049 w 3982395"/>
                <a:gd name="connsiteY1131" fmla="*/ 1008730 h 2274663"/>
                <a:gd name="connsiteX1132" fmla="*/ 1193223 w 3982395"/>
                <a:gd name="connsiteY1132" fmla="*/ 983250 h 2274663"/>
                <a:gd name="connsiteX1133" fmla="*/ 1197715 w 3982395"/>
                <a:gd name="connsiteY1133" fmla="*/ 982951 h 2274663"/>
                <a:gd name="connsiteX1134" fmla="*/ 1201455 w 3982395"/>
                <a:gd name="connsiteY1134" fmla="*/ 985456 h 2274663"/>
                <a:gd name="connsiteX1135" fmla="*/ 1215713 w 3982395"/>
                <a:gd name="connsiteY1135" fmla="*/ 1023109 h 2274663"/>
                <a:gd name="connsiteX1136" fmla="*/ 1215963 w 3982395"/>
                <a:gd name="connsiteY1136" fmla="*/ 1039015 h 2274663"/>
                <a:gd name="connsiteX1137" fmla="*/ 1217677 w 3982395"/>
                <a:gd name="connsiteY1137" fmla="*/ 1038146 h 2274663"/>
                <a:gd name="connsiteX1138" fmla="*/ 1254421 w 3982395"/>
                <a:gd name="connsiteY1138" fmla="*/ 1034661 h 2274663"/>
                <a:gd name="connsiteX1139" fmla="*/ 1258327 w 3982395"/>
                <a:gd name="connsiteY1139" fmla="*/ 1036780 h 2274663"/>
                <a:gd name="connsiteX1140" fmla="*/ 1260447 w 3982395"/>
                <a:gd name="connsiteY1140" fmla="*/ 1040687 h 2274663"/>
                <a:gd name="connsiteX1141" fmla="*/ 1261462 w 3982395"/>
                <a:gd name="connsiteY1141" fmla="*/ 1058332 h 2274663"/>
                <a:gd name="connsiteX1142" fmla="*/ 1257117 w 3982395"/>
                <a:gd name="connsiteY1142" fmla="*/ 1076772 h 2274663"/>
                <a:gd name="connsiteX1143" fmla="*/ 1271593 w 3982395"/>
                <a:gd name="connsiteY1143" fmla="*/ 1077211 h 2274663"/>
                <a:gd name="connsiteX1144" fmla="*/ 1288054 w 3982395"/>
                <a:gd name="connsiteY1144" fmla="*/ 1082653 h 2274663"/>
                <a:gd name="connsiteX1145" fmla="*/ 1294040 w 3982395"/>
                <a:gd name="connsiteY1145" fmla="*/ 1080852 h 2274663"/>
                <a:gd name="connsiteX1146" fmla="*/ 1291828 w 3982395"/>
                <a:gd name="connsiteY1146" fmla="*/ 1078385 h 2274663"/>
                <a:gd name="connsiteX1147" fmla="*/ 1278951 w 3982395"/>
                <a:gd name="connsiteY1147" fmla="*/ 1043795 h 2274663"/>
                <a:gd name="connsiteX1148" fmla="*/ 1279987 w 3982395"/>
                <a:gd name="connsiteY1148" fmla="*/ 1039473 h 2274663"/>
                <a:gd name="connsiteX1149" fmla="*/ 1283212 w 3982395"/>
                <a:gd name="connsiteY1149" fmla="*/ 1036414 h 2274663"/>
                <a:gd name="connsiteX1150" fmla="*/ 1319606 w 3982395"/>
                <a:gd name="connsiteY1150" fmla="*/ 1030271 h 2274663"/>
                <a:gd name="connsiteX1151" fmla="*/ 1324130 w 3982395"/>
                <a:gd name="connsiteY1151" fmla="*/ 1031223 h 2274663"/>
                <a:gd name="connsiteX1152" fmla="*/ 1320948 w 3982395"/>
                <a:gd name="connsiteY1152" fmla="*/ 1018552 h 2274663"/>
                <a:gd name="connsiteX1153" fmla="*/ 1322786 w 3982395"/>
                <a:gd name="connsiteY1153" fmla="*/ 1000270 h 2274663"/>
                <a:gd name="connsiteX1154" fmla="*/ 1298193 w 3982395"/>
                <a:gd name="connsiteY1154" fmla="*/ 982272 h 2274663"/>
                <a:gd name="connsiteX1155" fmla="*/ 1284367 w 3982395"/>
                <a:gd name="connsiteY1155" fmla="*/ 961186 h 2274663"/>
                <a:gd name="connsiteX1156" fmla="*/ 1277475 w 3982395"/>
                <a:gd name="connsiteY1156" fmla="*/ 970566 h 2274663"/>
                <a:gd name="connsiteX1157" fmla="*/ 1261792 w 3982395"/>
                <a:gd name="connsiteY1157" fmla="*/ 980059 h 2274663"/>
                <a:gd name="connsiteX1158" fmla="*/ 1258787 w 3982395"/>
                <a:gd name="connsiteY1158" fmla="*/ 980138 h 2274663"/>
                <a:gd name="connsiteX1159" fmla="*/ 1256223 w 3982395"/>
                <a:gd name="connsiteY1159" fmla="*/ 978566 h 2274663"/>
                <a:gd name="connsiteX1160" fmla="*/ 1245837 w 3982395"/>
                <a:gd name="connsiteY1160" fmla="*/ 955860 h 2274663"/>
                <a:gd name="connsiteX1161" fmla="*/ 1245522 w 3982395"/>
                <a:gd name="connsiteY1161" fmla="*/ 950089 h 2274663"/>
                <a:gd name="connsiteX1162" fmla="*/ 1239800 w 3982395"/>
                <a:gd name="connsiteY1162" fmla="*/ 950894 h 2274663"/>
                <a:gd name="connsiteX1163" fmla="*/ 1203542 w 3982395"/>
                <a:gd name="connsiteY1163" fmla="*/ 946957 h 2274663"/>
                <a:gd name="connsiteX1164" fmla="*/ 814471 w 3982395"/>
                <a:gd name="connsiteY1164" fmla="*/ 923593 h 2274663"/>
                <a:gd name="connsiteX1165" fmla="*/ 812403 w 3982395"/>
                <a:gd name="connsiteY1165" fmla="*/ 930469 h 2274663"/>
                <a:gd name="connsiteX1166" fmla="*/ 805840 w 3982395"/>
                <a:gd name="connsiteY1166" fmla="*/ 940463 h 2274663"/>
                <a:gd name="connsiteX1167" fmla="*/ 804956 w 3982395"/>
                <a:gd name="connsiteY1167" fmla="*/ 941005 h 2274663"/>
                <a:gd name="connsiteX1168" fmla="*/ 797856 w 3982395"/>
                <a:gd name="connsiteY1168" fmla="*/ 962534 h 2274663"/>
                <a:gd name="connsiteX1169" fmla="*/ 798916 w 3982395"/>
                <a:gd name="connsiteY1169" fmla="*/ 962929 h 2274663"/>
                <a:gd name="connsiteX1170" fmla="*/ 802560 w 3982395"/>
                <a:gd name="connsiteY1170" fmla="*/ 966196 h 2274663"/>
                <a:gd name="connsiteX1171" fmla="*/ 806350 w 3982395"/>
                <a:gd name="connsiteY1171" fmla="*/ 952893 h 2274663"/>
                <a:gd name="connsiteX1172" fmla="*/ 824581 w 3982395"/>
                <a:gd name="connsiteY1172" fmla="*/ 927559 h 2274663"/>
                <a:gd name="connsiteX1173" fmla="*/ 822678 w 3982395"/>
                <a:gd name="connsiteY1173" fmla="*/ 927268 h 2274663"/>
                <a:gd name="connsiteX1174" fmla="*/ 2189409 w 3982395"/>
                <a:gd name="connsiteY1174" fmla="*/ 902788 h 2274663"/>
                <a:gd name="connsiteX1175" fmla="*/ 2189163 w 3982395"/>
                <a:gd name="connsiteY1175" fmla="*/ 902988 h 2274663"/>
                <a:gd name="connsiteX1176" fmla="*/ 2188702 w 3982395"/>
                <a:gd name="connsiteY1176" fmla="*/ 911111 h 2274663"/>
                <a:gd name="connsiteX1177" fmla="*/ 2191851 w 3982395"/>
                <a:gd name="connsiteY1177" fmla="*/ 906735 h 2274663"/>
                <a:gd name="connsiteX1178" fmla="*/ 856802 w 3982395"/>
                <a:gd name="connsiteY1178" fmla="*/ 900460 h 2274663"/>
                <a:gd name="connsiteX1179" fmla="*/ 864497 w 3982395"/>
                <a:gd name="connsiteY1179" fmla="*/ 921130 h 2274663"/>
                <a:gd name="connsiteX1180" fmla="*/ 863796 w 3982395"/>
                <a:gd name="connsiteY1180" fmla="*/ 924054 h 2274663"/>
                <a:gd name="connsiteX1181" fmla="*/ 861614 w 3982395"/>
                <a:gd name="connsiteY1181" fmla="*/ 926123 h 2274663"/>
                <a:gd name="connsiteX1182" fmla="*/ 848270 w 3982395"/>
                <a:gd name="connsiteY1182" fmla="*/ 929404 h 2274663"/>
                <a:gd name="connsiteX1183" fmla="*/ 865173 w 3982395"/>
                <a:gd name="connsiteY1183" fmla="*/ 952893 h 2274663"/>
                <a:gd name="connsiteX1184" fmla="*/ 869788 w 3982395"/>
                <a:gd name="connsiteY1184" fmla="*/ 969091 h 2274663"/>
                <a:gd name="connsiteX1185" fmla="*/ 871302 w 3982395"/>
                <a:gd name="connsiteY1185" fmla="*/ 967734 h 2274663"/>
                <a:gd name="connsiteX1186" fmla="*/ 907927 w 3982395"/>
                <a:gd name="connsiteY1186" fmla="*/ 954100 h 2274663"/>
                <a:gd name="connsiteX1187" fmla="*/ 912503 w 3982395"/>
                <a:gd name="connsiteY1187" fmla="*/ 955197 h 2274663"/>
                <a:gd name="connsiteX1188" fmla="*/ 915741 w 3982395"/>
                <a:gd name="connsiteY1188" fmla="*/ 958611 h 2274663"/>
                <a:gd name="connsiteX1189" fmla="*/ 921614 w 3982395"/>
                <a:gd name="connsiteY1189" fmla="*/ 976379 h 2274663"/>
                <a:gd name="connsiteX1190" fmla="*/ 922223 w 3982395"/>
                <a:gd name="connsiteY1190" fmla="*/ 996428 h 2274663"/>
                <a:gd name="connsiteX1191" fmla="*/ 937149 w 3982395"/>
                <a:gd name="connsiteY1191" fmla="*/ 992911 h 2274663"/>
                <a:gd name="connsiteX1192" fmla="*/ 939391 w 3982395"/>
                <a:gd name="connsiteY1192" fmla="*/ 993040 h 2274663"/>
                <a:gd name="connsiteX1193" fmla="*/ 938097 w 3982395"/>
                <a:gd name="connsiteY1193" fmla="*/ 991066 h 2274663"/>
                <a:gd name="connsiteX1194" fmla="*/ 934611 w 3982395"/>
                <a:gd name="connsiteY1194" fmla="*/ 954321 h 2274663"/>
                <a:gd name="connsiteX1195" fmla="*/ 936731 w 3982395"/>
                <a:gd name="connsiteY1195" fmla="*/ 950415 h 2274663"/>
                <a:gd name="connsiteX1196" fmla="*/ 940637 w 3982395"/>
                <a:gd name="connsiteY1196" fmla="*/ 948295 h 2274663"/>
                <a:gd name="connsiteX1197" fmla="*/ 958282 w 3982395"/>
                <a:gd name="connsiteY1197" fmla="*/ 947280 h 2274663"/>
                <a:gd name="connsiteX1198" fmla="*/ 969757 w 3982395"/>
                <a:gd name="connsiteY1198" fmla="*/ 949984 h 2274663"/>
                <a:gd name="connsiteX1199" fmla="*/ 969075 w 3982395"/>
                <a:gd name="connsiteY1199" fmla="*/ 946741 h 2274663"/>
                <a:gd name="connsiteX1200" fmla="*/ 969895 w 3982395"/>
                <a:gd name="connsiteY1200" fmla="*/ 941879 h 2274663"/>
                <a:gd name="connsiteX1201" fmla="*/ 959708 w 3982395"/>
                <a:gd name="connsiteY1201" fmla="*/ 926342 h 2274663"/>
                <a:gd name="connsiteX1202" fmla="*/ 939307 w 3982395"/>
                <a:gd name="connsiteY1202" fmla="*/ 945577 h 2274663"/>
                <a:gd name="connsiteX1203" fmla="*/ 936468 w 3982395"/>
                <a:gd name="connsiteY1203" fmla="*/ 945653 h 2274663"/>
                <a:gd name="connsiteX1204" fmla="*/ 934047 w 3982395"/>
                <a:gd name="connsiteY1204" fmla="*/ 944168 h 2274663"/>
                <a:gd name="connsiteX1205" fmla="*/ 924237 w 3982395"/>
                <a:gd name="connsiteY1205" fmla="*/ 922722 h 2274663"/>
                <a:gd name="connsiteX1206" fmla="*/ 923940 w 3982395"/>
                <a:gd name="connsiteY1206" fmla="*/ 917272 h 2274663"/>
                <a:gd name="connsiteX1207" fmla="*/ 918536 w 3982395"/>
                <a:gd name="connsiteY1207" fmla="*/ 918033 h 2274663"/>
                <a:gd name="connsiteX1208" fmla="*/ 884291 w 3982395"/>
                <a:gd name="connsiteY1208" fmla="*/ 914314 h 2274663"/>
                <a:gd name="connsiteX1209" fmla="*/ 638126 w 3982395"/>
                <a:gd name="connsiteY1209" fmla="*/ 892870 h 2274663"/>
                <a:gd name="connsiteX1210" fmla="*/ 632884 w 3982395"/>
                <a:gd name="connsiteY1210" fmla="*/ 895096 h 2274663"/>
                <a:gd name="connsiteX1211" fmla="*/ 610390 w 3982395"/>
                <a:gd name="connsiteY1211" fmla="*/ 898579 h 2274663"/>
                <a:gd name="connsiteX1212" fmla="*/ 633601 w 3982395"/>
                <a:gd name="connsiteY1212" fmla="*/ 900781 h 2274663"/>
                <a:gd name="connsiteX1213" fmla="*/ 637966 w 3982395"/>
                <a:gd name="connsiteY1213" fmla="*/ 902994 h 2274663"/>
                <a:gd name="connsiteX1214" fmla="*/ 1898787 w 3982395"/>
                <a:gd name="connsiteY1214" fmla="*/ 838947 h 2274663"/>
                <a:gd name="connsiteX1215" fmla="*/ 1898527 w 3982395"/>
                <a:gd name="connsiteY1215" fmla="*/ 839159 h 2274663"/>
                <a:gd name="connsiteX1216" fmla="*/ 1898037 w 3982395"/>
                <a:gd name="connsiteY1216" fmla="*/ 847769 h 2274663"/>
                <a:gd name="connsiteX1217" fmla="*/ 1901375 w 3982395"/>
                <a:gd name="connsiteY1217" fmla="*/ 843130 h 2274663"/>
                <a:gd name="connsiteX1218" fmla="*/ 1370150 w 3982395"/>
                <a:gd name="connsiteY1218" fmla="*/ 838947 h 2274663"/>
                <a:gd name="connsiteX1219" fmla="*/ 1369890 w 3982395"/>
                <a:gd name="connsiteY1219" fmla="*/ 839159 h 2274663"/>
                <a:gd name="connsiteX1220" fmla="*/ 1369400 w 3982395"/>
                <a:gd name="connsiteY1220" fmla="*/ 847769 h 2274663"/>
                <a:gd name="connsiteX1221" fmla="*/ 1372738 w 3982395"/>
                <a:gd name="connsiteY1221" fmla="*/ 843130 h 2274663"/>
                <a:gd name="connsiteX1222" fmla="*/ 1041648 w 3982395"/>
                <a:gd name="connsiteY1222" fmla="*/ 812300 h 2274663"/>
                <a:gd name="connsiteX1223" fmla="*/ 1041402 w 3982395"/>
                <a:gd name="connsiteY1223" fmla="*/ 812500 h 2274663"/>
                <a:gd name="connsiteX1224" fmla="*/ 1040941 w 3982395"/>
                <a:gd name="connsiteY1224" fmla="*/ 820623 h 2274663"/>
                <a:gd name="connsiteX1225" fmla="*/ 1044090 w 3982395"/>
                <a:gd name="connsiteY1225" fmla="*/ 816247 h 2274663"/>
                <a:gd name="connsiteX1226" fmla="*/ 2565647 w 3982395"/>
                <a:gd name="connsiteY1226" fmla="*/ 802775 h 2274663"/>
                <a:gd name="connsiteX1227" fmla="*/ 2565401 w 3982395"/>
                <a:gd name="connsiteY1227" fmla="*/ 802975 h 2274663"/>
                <a:gd name="connsiteX1228" fmla="*/ 2564940 w 3982395"/>
                <a:gd name="connsiteY1228" fmla="*/ 811099 h 2274663"/>
                <a:gd name="connsiteX1229" fmla="*/ 2568089 w 3982395"/>
                <a:gd name="connsiteY1229" fmla="*/ 806722 h 2274663"/>
                <a:gd name="connsiteX1230" fmla="*/ 2088281 w 3982395"/>
                <a:gd name="connsiteY1230" fmla="*/ 799721 h 2274663"/>
                <a:gd name="connsiteX1231" fmla="*/ 2088391 w 3982395"/>
                <a:gd name="connsiteY1231" fmla="*/ 806698 h 2274663"/>
                <a:gd name="connsiteX1232" fmla="*/ 2088918 w 3982395"/>
                <a:gd name="connsiteY1232" fmla="*/ 806431 h 2274663"/>
                <a:gd name="connsiteX1233" fmla="*/ 2341468 w 3982395"/>
                <a:gd name="connsiteY1233" fmla="*/ 796262 h 2274663"/>
                <a:gd name="connsiteX1234" fmla="*/ 2340030 w 3982395"/>
                <a:gd name="connsiteY1234" fmla="*/ 800655 h 2274663"/>
                <a:gd name="connsiteX1235" fmla="*/ 2324121 w 3982395"/>
                <a:gd name="connsiteY1235" fmla="*/ 819900 h 2274663"/>
                <a:gd name="connsiteX1236" fmla="*/ 2321238 w 3982395"/>
                <a:gd name="connsiteY1236" fmla="*/ 820755 h 2274663"/>
                <a:gd name="connsiteX1237" fmla="*/ 2320812 w 3982395"/>
                <a:gd name="connsiteY1237" fmla="*/ 820628 h 2274663"/>
                <a:gd name="connsiteX1238" fmla="*/ 2320456 w 3982395"/>
                <a:gd name="connsiteY1238" fmla="*/ 824379 h 2274663"/>
                <a:gd name="connsiteX1239" fmla="*/ 2304467 w 3982395"/>
                <a:gd name="connsiteY1239" fmla="*/ 848762 h 2274663"/>
                <a:gd name="connsiteX1240" fmla="*/ 2305337 w 3982395"/>
                <a:gd name="connsiteY1240" fmla="*/ 849381 h 2274663"/>
                <a:gd name="connsiteX1241" fmla="*/ 2307863 w 3982395"/>
                <a:gd name="connsiteY1241" fmla="*/ 853252 h 2274663"/>
                <a:gd name="connsiteX1242" fmla="*/ 2314573 w 3982395"/>
                <a:gd name="connsiteY1242" fmla="*/ 842043 h 2274663"/>
                <a:gd name="connsiteX1243" fmla="*/ 2345747 w 3982395"/>
                <a:gd name="connsiteY1243" fmla="*/ 816563 h 2274663"/>
                <a:gd name="connsiteX1244" fmla="*/ 2350239 w 3982395"/>
                <a:gd name="connsiteY1244" fmla="*/ 816264 h 2274663"/>
                <a:gd name="connsiteX1245" fmla="*/ 2353979 w 3982395"/>
                <a:gd name="connsiteY1245" fmla="*/ 818769 h 2274663"/>
                <a:gd name="connsiteX1246" fmla="*/ 2361349 w 3982395"/>
                <a:gd name="connsiteY1246" fmla="*/ 838232 h 2274663"/>
                <a:gd name="connsiteX1247" fmla="*/ 2363838 w 3982395"/>
                <a:gd name="connsiteY1247" fmla="*/ 836597 h 2274663"/>
                <a:gd name="connsiteX1248" fmla="*/ 2375128 w 3982395"/>
                <a:gd name="connsiteY1248" fmla="*/ 833201 h 2274663"/>
                <a:gd name="connsiteX1249" fmla="*/ 2372916 w 3982395"/>
                <a:gd name="connsiteY1249" fmla="*/ 830734 h 2274663"/>
                <a:gd name="connsiteX1250" fmla="*/ 2362477 w 3982395"/>
                <a:gd name="connsiteY1250" fmla="*/ 802694 h 2274663"/>
                <a:gd name="connsiteX1251" fmla="*/ 2360500 w 3982395"/>
                <a:gd name="connsiteY1251" fmla="*/ 802491 h 2274663"/>
                <a:gd name="connsiteX1252" fmla="*/ 729818 w 3982395"/>
                <a:gd name="connsiteY1252" fmla="*/ 753226 h 2274663"/>
                <a:gd name="connsiteX1253" fmla="*/ 729622 w 3982395"/>
                <a:gd name="connsiteY1253" fmla="*/ 753497 h 2274663"/>
                <a:gd name="connsiteX1254" fmla="*/ 731378 w 3982395"/>
                <a:gd name="connsiteY1254" fmla="*/ 761940 h 2274663"/>
                <a:gd name="connsiteX1255" fmla="*/ 733401 w 3982395"/>
                <a:gd name="connsiteY1255" fmla="*/ 756597 h 2274663"/>
                <a:gd name="connsiteX1256" fmla="*/ 2909769 w 3982395"/>
                <a:gd name="connsiteY1256" fmla="*/ 749477 h 2274663"/>
                <a:gd name="connsiteX1257" fmla="*/ 2909438 w 3982395"/>
                <a:gd name="connsiteY1257" fmla="*/ 749530 h 2274663"/>
                <a:gd name="connsiteX1258" fmla="*/ 2904708 w 3982395"/>
                <a:gd name="connsiteY1258" fmla="*/ 756744 h 2274663"/>
                <a:gd name="connsiteX1259" fmla="*/ 2909918 w 3982395"/>
                <a:gd name="connsiteY1259" fmla="*/ 754395 h 2274663"/>
                <a:gd name="connsiteX1260" fmla="*/ 971271 w 3982395"/>
                <a:gd name="connsiteY1260" fmla="*/ 674391 h 2274663"/>
                <a:gd name="connsiteX1261" fmla="*/ 964379 w 3982395"/>
                <a:gd name="connsiteY1261" fmla="*/ 683771 h 2274663"/>
                <a:gd name="connsiteX1262" fmla="*/ 956689 w 3982395"/>
                <a:gd name="connsiteY1262" fmla="*/ 688426 h 2274663"/>
                <a:gd name="connsiteX1263" fmla="*/ 956751 w 3982395"/>
                <a:gd name="connsiteY1263" fmla="*/ 690467 h 2274663"/>
                <a:gd name="connsiteX1264" fmla="*/ 963045 w 3982395"/>
                <a:gd name="connsiteY1264" fmla="*/ 690105 h 2274663"/>
                <a:gd name="connsiteX1265" fmla="*/ 974520 w 3982395"/>
                <a:gd name="connsiteY1265" fmla="*/ 692809 h 2274663"/>
                <a:gd name="connsiteX1266" fmla="*/ 973838 w 3982395"/>
                <a:gd name="connsiteY1266" fmla="*/ 689566 h 2274663"/>
                <a:gd name="connsiteX1267" fmla="*/ 975349 w 3982395"/>
                <a:gd name="connsiteY1267" fmla="*/ 680611 h 2274663"/>
                <a:gd name="connsiteX1268" fmla="*/ 901293 w 3982395"/>
                <a:gd name="connsiteY1268" fmla="*/ 661340 h 2274663"/>
                <a:gd name="connsiteX1269" fmla="*/ 904616 w 3982395"/>
                <a:gd name="connsiteY1269" fmla="*/ 673002 h 2274663"/>
                <a:gd name="connsiteX1270" fmla="*/ 906130 w 3982395"/>
                <a:gd name="connsiteY1270" fmla="*/ 671645 h 2274663"/>
                <a:gd name="connsiteX1271" fmla="*/ 926468 w 3982395"/>
                <a:gd name="connsiteY1271" fmla="*/ 664074 h 2274663"/>
                <a:gd name="connsiteX1272" fmla="*/ 840951 w 3982395"/>
                <a:gd name="connsiteY1272" fmla="*/ 628812 h 2274663"/>
                <a:gd name="connsiteX1273" fmla="*/ 842354 w 3982395"/>
                <a:gd name="connsiteY1273" fmla="*/ 637124 h 2274663"/>
                <a:gd name="connsiteX1274" fmla="*/ 832684 w 3982395"/>
                <a:gd name="connsiteY1274" fmla="*/ 666445 h 2274663"/>
                <a:gd name="connsiteX1275" fmla="*/ 833744 w 3982395"/>
                <a:gd name="connsiteY1275" fmla="*/ 666840 h 2274663"/>
                <a:gd name="connsiteX1276" fmla="*/ 837388 w 3982395"/>
                <a:gd name="connsiteY1276" fmla="*/ 670107 h 2274663"/>
                <a:gd name="connsiteX1277" fmla="*/ 841178 w 3982395"/>
                <a:gd name="connsiteY1277" fmla="*/ 656804 h 2274663"/>
                <a:gd name="connsiteX1278" fmla="*/ 852517 w 3982395"/>
                <a:gd name="connsiteY1278" fmla="*/ 641047 h 2274663"/>
                <a:gd name="connsiteX1279" fmla="*/ 848051 w 3982395"/>
                <a:gd name="connsiteY1279" fmla="*/ 638796 h 2274663"/>
                <a:gd name="connsiteX1280" fmla="*/ 2238256 w 3982395"/>
                <a:gd name="connsiteY1280" fmla="*/ 616127 h 2274663"/>
                <a:gd name="connsiteX1281" fmla="*/ 2237925 w 3982395"/>
                <a:gd name="connsiteY1281" fmla="*/ 616181 h 2274663"/>
                <a:gd name="connsiteX1282" fmla="*/ 2233195 w 3982395"/>
                <a:gd name="connsiteY1282" fmla="*/ 623394 h 2274663"/>
                <a:gd name="connsiteX1283" fmla="*/ 2238405 w 3982395"/>
                <a:gd name="connsiteY1283" fmla="*/ 621045 h 2274663"/>
                <a:gd name="connsiteX1284" fmla="*/ 2643069 w 3982395"/>
                <a:gd name="connsiteY1284" fmla="*/ 592314 h 2274663"/>
                <a:gd name="connsiteX1285" fmla="*/ 2642738 w 3982395"/>
                <a:gd name="connsiteY1285" fmla="*/ 592368 h 2274663"/>
                <a:gd name="connsiteX1286" fmla="*/ 2638008 w 3982395"/>
                <a:gd name="connsiteY1286" fmla="*/ 599581 h 2274663"/>
                <a:gd name="connsiteX1287" fmla="*/ 2643218 w 3982395"/>
                <a:gd name="connsiteY1287" fmla="*/ 597233 h 2274663"/>
                <a:gd name="connsiteX1288" fmla="*/ 1057054 w 3982395"/>
                <a:gd name="connsiteY1288" fmla="*/ 552152 h 2274663"/>
                <a:gd name="connsiteX1289" fmla="*/ 1056794 w 3982395"/>
                <a:gd name="connsiteY1289" fmla="*/ 552364 h 2274663"/>
                <a:gd name="connsiteX1290" fmla="*/ 1056304 w 3982395"/>
                <a:gd name="connsiteY1290" fmla="*/ 560974 h 2274663"/>
                <a:gd name="connsiteX1291" fmla="*/ 1059642 w 3982395"/>
                <a:gd name="connsiteY1291" fmla="*/ 556336 h 2274663"/>
                <a:gd name="connsiteX1292" fmla="*/ 1536946 w 3982395"/>
                <a:gd name="connsiteY1292" fmla="*/ 502739 h 2274663"/>
                <a:gd name="connsiteX1293" fmla="*/ 1536700 w 3982395"/>
                <a:gd name="connsiteY1293" fmla="*/ 502939 h 2274663"/>
                <a:gd name="connsiteX1294" fmla="*/ 1536239 w 3982395"/>
                <a:gd name="connsiteY1294" fmla="*/ 511063 h 2274663"/>
                <a:gd name="connsiteX1295" fmla="*/ 1539388 w 3982395"/>
                <a:gd name="connsiteY1295" fmla="*/ 506687 h 2274663"/>
                <a:gd name="connsiteX1296" fmla="*/ 2675278 w 3982395"/>
                <a:gd name="connsiteY1296" fmla="*/ 412419 h 2274663"/>
                <a:gd name="connsiteX1297" fmla="*/ 2679790 w 3982395"/>
                <a:gd name="connsiteY1297" fmla="*/ 413757 h 2274663"/>
                <a:gd name="connsiteX1298" fmla="*/ 2704689 w 3982395"/>
                <a:gd name="connsiteY1298" fmla="*/ 443876 h 2274663"/>
                <a:gd name="connsiteX1299" fmla="*/ 2706212 w 3982395"/>
                <a:gd name="connsiteY1299" fmla="*/ 448528 h 2274663"/>
                <a:gd name="connsiteX1300" fmla="*/ 2716145 w 3982395"/>
                <a:gd name="connsiteY1300" fmla="*/ 438902 h 2274663"/>
                <a:gd name="connsiteX1301" fmla="*/ 2755010 w 3982395"/>
                <a:gd name="connsiteY1301" fmla="*/ 421387 h 2274663"/>
                <a:gd name="connsiteX1302" fmla="*/ 2759686 w 3982395"/>
                <a:gd name="connsiteY1302" fmla="*/ 422312 h 2274663"/>
                <a:gd name="connsiteX1303" fmla="*/ 2762825 w 3982395"/>
                <a:gd name="connsiteY1303" fmla="*/ 425899 h 2274663"/>
                <a:gd name="connsiteX1304" fmla="*/ 2767088 w 3982395"/>
                <a:gd name="connsiteY1304" fmla="*/ 468314 h 2274663"/>
                <a:gd name="connsiteX1305" fmla="*/ 2762985 w 3982395"/>
                <a:gd name="connsiteY1305" fmla="*/ 484650 h 2274663"/>
                <a:gd name="connsiteX1306" fmla="*/ 2764976 w 3982395"/>
                <a:gd name="connsiteY1306" fmla="*/ 484231 h 2274663"/>
                <a:gd name="connsiteX1307" fmla="*/ 2803510 w 3982395"/>
                <a:gd name="connsiteY1307" fmla="*/ 490736 h 2274663"/>
                <a:gd name="connsiteX1308" fmla="*/ 2806924 w 3982395"/>
                <a:gd name="connsiteY1308" fmla="*/ 493974 h 2274663"/>
                <a:gd name="connsiteX1309" fmla="*/ 2808021 w 3982395"/>
                <a:gd name="connsiteY1309" fmla="*/ 498550 h 2274663"/>
                <a:gd name="connsiteX1310" fmla="*/ 2804224 w 3982395"/>
                <a:gd name="connsiteY1310" fmla="*/ 516874 h 2274663"/>
                <a:gd name="connsiteX1311" fmla="*/ 2794727 w 3982395"/>
                <a:gd name="connsiteY1311" fmla="*/ 534542 h 2274663"/>
                <a:gd name="connsiteX1312" fmla="*/ 2809411 w 3982395"/>
                <a:gd name="connsiteY1312" fmla="*/ 538959 h 2274663"/>
                <a:gd name="connsiteX1313" fmla="*/ 2825053 w 3982395"/>
                <a:gd name="connsiteY1313" fmla="*/ 549231 h 2274663"/>
                <a:gd name="connsiteX1314" fmla="*/ 2827513 w 3982395"/>
                <a:gd name="connsiteY1314" fmla="*/ 553242 h 2274663"/>
                <a:gd name="connsiteX1315" fmla="*/ 2827389 w 3982395"/>
                <a:gd name="connsiteY1315" fmla="*/ 557946 h 2274663"/>
                <a:gd name="connsiteX1316" fmla="*/ 2804740 w 3982395"/>
                <a:gd name="connsiteY1316" fmla="*/ 589793 h 2274663"/>
                <a:gd name="connsiteX1317" fmla="*/ 2777168 w 3982395"/>
                <a:gd name="connsiteY1317" fmla="*/ 603689 h 2274663"/>
                <a:gd name="connsiteX1318" fmla="*/ 2777638 w 3982395"/>
                <a:gd name="connsiteY1318" fmla="*/ 604717 h 2274663"/>
                <a:gd name="connsiteX1319" fmla="*/ 2777905 w 3982395"/>
                <a:gd name="connsiteY1319" fmla="*/ 609605 h 2274663"/>
                <a:gd name="connsiteX1320" fmla="*/ 2789991 w 3982395"/>
                <a:gd name="connsiteY1320" fmla="*/ 602878 h 2274663"/>
                <a:gd name="connsiteX1321" fmla="*/ 2799921 w 3982395"/>
                <a:gd name="connsiteY1321" fmla="*/ 601259 h 2274663"/>
                <a:gd name="connsiteX1322" fmla="*/ 2801522 w 3982395"/>
                <a:gd name="connsiteY1322" fmla="*/ 599035 h 2274663"/>
                <a:gd name="connsiteX1323" fmla="*/ 2806033 w 3982395"/>
                <a:gd name="connsiteY1323" fmla="*/ 597498 h 2274663"/>
                <a:gd name="connsiteX1324" fmla="*/ 2810545 w 3982395"/>
                <a:gd name="connsiteY1324" fmla="*/ 599035 h 2274663"/>
                <a:gd name="connsiteX1325" fmla="*/ 2810862 w 3982395"/>
                <a:gd name="connsiteY1325" fmla="*/ 599475 h 2274663"/>
                <a:gd name="connsiteX1326" fmla="*/ 2832065 w 3982395"/>
                <a:gd name="connsiteY1326" fmla="*/ 596018 h 2274663"/>
                <a:gd name="connsiteX1327" fmla="*/ 2836342 w 3982395"/>
                <a:gd name="connsiteY1327" fmla="*/ 598122 h 2274663"/>
                <a:gd name="connsiteX1328" fmla="*/ 2838446 w 3982395"/>
                <a:gd name="connsiteY1328" fmla="*/ 602399 h 2274663"/>
                <a:gd name="connsiteX1329" fmla="*/ 2833739 w 3982395"/>
                <a:gd name="connsiteY1329" fmla="*/ 631266 h 2274663"/>
                <a:gd name="connsiteX1330" fmla="*/ 2835444 w 3982395"/>
                <a:gd name="connsiteY1330" fmla="*/ 633636 h 2274663"/>
                <a:gd name="connsiteX1331" fmla="*/ 2840059 w 3982395"/>
                <a:gd name="connsiteY1331" fmla="*/ 649834 h 2274663"/>
                <a:gd name="connsiteX1332" fmla="*/ 2841574 w 3982395"/>
                <a:gd name="connsiteY1332" fmla="*/ 648477 h 2274663"/>
                <a:gd name="connsiteX1333" fmla="*/ 2861590 w 3982395"/>
                <a:gd name="connsiteY1333" fmla="*/ 641025 h 2274663"/>
                <a:gd name="connsiteX1334" fmla="*/ 2860696 w 3982395"/>
                <a:gd name="connsiteY1334" fmla="*/ 625282 h 2274663"/>
                <a:gd name="connsiteX1335" fmla="*/ 2876952 w 3982395"/>
                <a:gd name="connsiteY1335" fmla="*/ 589745 h 2274663"/>
                <a:gd name="connsiteX1336" fmla="*/ 2880964 w 3982395"/>
                <a:gd name="connsiteY1336" fmla="*/ 587285 h 2274663"/>
                <a:gd name="connsiteX1337" fmla="*/ 2885668 w 3982395"/>
                <a:gd name="connsiteY1337" fmla="*/ 587409 h 2274663"/>
                <a:gd name="connsiteX1338" fmla="*/ 2902384 w 3982395"/>
                <a:gd name="connsiteY1338" fmla="*/ 595820 h 2274663"/>
                <a:gd name="connsiteX1339" fmla="*/ 2911475 w 3982395"/>
                <a:gd name="connsiteY1339" fmla="*/ 604374 h 2274663"/>
                <a:gd name="connsiteX1340" fmla="*/ 2912566 w 3982395"/>
                <a:gd name="connsiteY1340" fmla="*/ 601039 h 2274663"/>
                <a:gd name="connsiteX1341" fmla="*/ 2937466 w 3982395"/>
                <a:gd name="connsiteY1341" fmla="*/ 570920 h 2274663"/>
                <a:gd name="connsiteX1342" fmla="*/ 2941978 w 3982395"/>
                <a:gd name="connsiteY1342" fmla="*/ 569582 h 2274663"/>
                <a:gd name="connsiteX1343" fmla="*/ 2946490 w 3982395"/>
                <a:gd name="connsiteY1343" fmla="*/ 570920 h 2274663"/>
                <a:gd name="connsiteX1344" fmla="*/ 2971389 w 3982395"/>
                <a:gd name="connsiteY1344" fmla="*/ 601039 h 2274663"/>
                <a:gd name="connsiteX1345" fmla="*/ 2972912 w 3982395"/>
                <a:gd name="connsiteY1345" fmla="*/ 605691 h 2274663"/>
                <a:gd name="connsiteX1346" fmla="*/ 2982845 w 3982395"/>
                <a:gd name="connsiteY1346" fmla="*/ 596065 h 2274663"/>
                <a:gd name="connsiteX1347" fmla="*/ 3021710 w 3982395"/>
                <a:gd name="connsiteY1347" fmla="*/ 578550 h 2274663"/>
                <a:gd name="connsiteX1348" fmla="*/ 3026386 w 3982395"/>
                <a:gd name="connsiteY1348" fmla="*/ 579475 h 2274663"/>
                <a:gd name="connsiteX1349" fmla="*/ 3029525 w 3982395"/>
                <a:gd name="connsiteY1349" fmla="*/ 583062 h 2274663"/>
                <a:gd name="connsiteX1350" fmla="*/ 3033788 w 3982395"/>
                <a:gd name="connsiteY1350" fmla="*/ 625477 h 2274663"/>
                <a:gd name="connsiteX1351" fmla="*/ 3029685 w 3982395"/>
                <a:gd name="connsiteY1351" fmla="*/ 641813 h 2274663"/>
                <a:gd name="connsiteX1352" fmla="*/ 3031676 w 3982395"/>
                <a:gd name="connsiteY1352" fmla="*/ 641394 h 2274663"/>
                <a:gd name="connsiteX1353" fmla="*/ 3070210 w 3982395"/>
                <a:gd name="connsiteY1353" fmla="*/ 647898 h 2274663"/>
                <a:gd name="connsiteX1354" fmla="*/ 3073624 w 3982395"/>
                <a:gd name="connsiteY1354" fmla="*/ 651137 h 2274663"/>
                <a:gd name="connsiteX1355" fmla="*/ 3074721 w 3982395"/>
                <a:gd name="connsiteY1355" fmla="*/ 655713 h 2274663"/>
                <a:gd name="connsiteX1356" fmla="*/ 3070924 w 3982395"/>
                <a:gd name="connsiteY1356" fmla="*/ 674037 h 2274663"/>
                <a:gd name="connsiteX1357" fmla="*/ 3061427 w 3982395"/>
                <a:gd name="connsiteY1357" fmla="*/ 691705 h 2274663"/>
                <a:gd name="connsiteX1358" fmla="*/ 3076111 w 3982395"/>
                <a:gd name="connsiteY1358" fmla="*/ 696122 h 2274663"/>
                <a:gd name="connsiteX1359" fmla="*/ 3091753 w 3982395"/>
                <a:gd name="connsiteY1359" fmla="*/ 706393 h 2274663"/>
                <a:gd name="connsiteX1360" fmla="*/ 3094213 w 3982395"/>
                <a:gd name="connsiteY1360" fmla="*/ 710405 h 2274663"/>
                <a:gd name="connsiteX1361" fmla="*/ 3094089 w 3982395"/>
                <a:gd name="connsiteY1361" fmla="*/ 715109 h 2274663"/>
                <a:gd name="connsiteX1362" fmla="*/ 3071440 w 3982395"/>
                <a:gd name="connsiteY1362" fmla="*/ 746956 h 2274663"/>
                <a:gd name="connsiteX1363" fmla="*/ 3043868 w 3982395"/>
                <a:gd name="connsiteY1363" fmla="*/ 760852 h 2274663"/>
                <a:gd name="connsiteX1364" fmla="*/ 3044338 w 3982395"/>
                <a:gd name="connsiteY1364" fmla="*/ 761880 h 2274663"/>
                <a:gd name="connsiteX1365" fmla="*/ 3044605 w 3982395"/>
                <a:gd name="connsiteY1365" fmla="*/ 766768 h 2274663"/>
                <a:gd name="connsiteX1366" fmla="*/ 3056691 w 3982395"/>
                <a:gd name="connsiteY1366" fmla="*/ 760041 h 2274663"/>
                <a:gd name="connsiteX1367" fmla="*/ 3098765 w 3982395"/>
                <a:gd name="connsiteY1367" fmla="*/ 753181 h 2274663"/>
                <a:gd name="connsiteX1368" fmla="*/ 3103042 w 3982395"/>
                <a:gd name="connsiteY1368" fmla="*/ 755285 h 2274663"/>
                <a:gd name="connsiteX1369" fmla="*/ 3105146 w 3982395"/>
                <a:gd name="connsiteY1369" fmla="*/ 759562 h 2274663"/>
                <a:gd name="connsiteX1370" fmla="*/ 3098286 w 3982395"/>
                <a:gd name="connsiteY1370" fmla="*/ 801635 h 2274663"/>
                <a:gd name="connsiteX1371" fmla="*/ 3090095 w 3982395"/>
                <a:gd name="connsiteY1371" fmla="*/ 816352 h 2274663"/>
                <a:gd name="connsiteX1372" fmla="*/ 3092126 w 3982395"/>
                <a:gd name="connsiteY1372" fmla="*/ 816463 h 2274663"/>
                <a:gd name="connsiteX1373" fmla="*/ 3123100 w 3982395"/>
                <a:gd name="connsiteY1373" fmla="*/ 830632 h 2274663"/>
                <a:gd name="connsiteX1374" fmla="*/ 3123851 w 3982395"/>
                <a:gd name="connsiteY1374" fmla="*/ 830172 h 2274663"/>
                <a:gd name="connsiteX1375" fmla="*/ 3128555 w 3982395"/>
                <a:gd name="connsiteY1375" fmla="*/ 830296 h 2274663"/>
                <a:gd name="connsiteX1376" fmla="*/ 3145271 w 3982395"/>
                <a:gd name="connsiteY1376" fmla="*/ 838707 h 2274663"/>
                <a:gd name="connsiteX1377" fmla="*/ 3154362 w 3982395"/>
                <a:gd name="connsiteY1377" fmla="*/ 847261 h 2274663"/>
                <a:gd name="connsiteX1378" fmla="*/ 3155453 w 3982395"/>
                <a:gd name="connsiteY1378" fmla="*/ 843926 h 2274663"/>
                <a:gd name="connsiteX1379" fmla="*/ 3180353 w 3982395"/>
                <a:gd name="connsiteY1379" fmla="*/ 813807 h 2274663"/>
                <a:gd name="connsiteX1380" fmla="*/ 3184865 w 3982395"/>
                <a:gd name="connsiteY1380" fmla="*/ 812469 h 2274663"/>
                <a:gd name="connsiteX1381" fmla="*/ 3189377 w 3982395"/>
                <a:gd name="connsiteY1381" fmla="*/ 813807 h 2274663"/>
                <a:gd name="connsiteX1382" fmla="*/ 3214276 w 3982395"/>
                <a:gd name="connsiteY1382" fmla="*/ 843926 h 2274663"/>
                <a:gd name="connsiteX1383" fmla="*/ 3215799 w 3982395"/>
                <a:gd name="connsiteY1383" fmla="*/ 848578 h 2274663"/>
                <a:gd name="connsiteX1384" fmla="*/ 3225732 w 3982395"/>
                <a:gd name="connsiteY1384" fmla="*/ 838952 h 2274663"/>
                <a:gd name="connsiteX1385" fmla="*/ 3264597 w 3982395"/>
                <a:gd name="connsiteY1385" fmla="*/ 821437 h 2274663"/>
                <a:gd name="connsiteX1386" fmla="*/ 3269273 w 3982395"/>
                <a:gd name="connsiteY1386" fmla="*/ 822362 h 2274663"/>
                <a:gd name="connsiteX1387" fmla="*/ 3272412 w 3982395"/>
                <a:gd name="connsiteY1387" fmla="*/ 825948 h 2274663"/>
                <a:gd name="connsiteX1388" fmla="*/ 3276675 w 3982395"/>
                <a:gd name="connsiteY1388" fmla="*/ 868364 h 2274663"/>
                <a:gd name="connsiteX1389" fmla="*/ 3272572 w 3982395"/>
                <a:gd name="connsiteY1389" fmla="*/ 884700 h 2274663"/>
                <a:gd name="connsiteX1390" fmla="*/ 3274563 w 3982395"/>
                <a:gd name="connsiteY1390" fmla="*/ 884281 h 2274663"/>
                <a:gd name="connsiteX1391" fmla="*/ 3313097 w 3982395"/>
                <a:gd name="connsiteY1391" fmla="*/ 890785 h 2274663"/>
                <a:gd name="connsiteX1392" fmla="*/ 3316511 w 3982395"/>
                <a:gd name="connsiteY1392" fmla="*/ 894024 h 2274663"/>
                <a:gd name="connsiteX1393" fmla="*/ 3317608 w 3982395"/>
                <a:gd name="connsiteY1393" fmla="*/ 898600 h 2274663"/>
                <a:gd name="connsiteX1394" fmla="*/ 3313811 w 3982395"/>
                <a:gd name="connsiteY1394" fmla="*/ 916924 h 2274663"/>
                <a:gd name="connsiteX1395" fmla="*/ 3304314 w 3982395"/>
                <a:gd name="connsiteY1395" fmla="*/ 934592 h 2274663"/>
                <a:gd name="connsiteX1396" fmla="*/ 3318998 w 3982395"/>
                <a:gd name="connsiteY1396" fmla="*/ 939009 h 2274663"/>
                <a:gd name="connsiteX1397" fmla="*/ 3334640 w 3982395"/>
                <a:gd name="connsiteY1397" fmla="*/ 949280 h 2274663"/>
                <a:gd name="connsiteX1398" fmla="*/ 3337100 w 3982395"/>
                <a:gd name="connsiteY1398" fmla="*/ 953292 h 2274663"/>
                <a:gd name="connsiteX1399" fmla="*/ 3336976 w 3982395"/>
                <a:gd name="connsiteY1399" fmla="*/ 957996 h 2274663"/>
                <a:gd name="connsiteX1400" fmla="*/ 3314327 w 3982395"/>
                <a:gd name="connsiteY1400" fmla="*/ 989843 h 2274663"/>
                <a:gd name="connsiteX1401" fmla="*/ 3286755 w 3982395"/>
                <a:gd name="connsiteY1401" fmla="*/ 1003739 h 2274663"/>
                <a:gd name="connsiteX1402" fmla="*/ 3287225 w 3982395"/>
                <a:gd name="connsiteY1402" fmla="*/ 1004767 h 2274663"/>
                <a:gd name="connsiteX1403" fmla="*/ 3287492 w 3982395"/>
                <a:gd name="connsiteY1403" fmla="*/ 1009655 h 2274663"/>
                <a:gd name="connsiteX1404" fmla="*/ 3299578 w 3982395"/>
                <a:gd name="connsiteY1404" fmla="*/ 1002928 h 2274663"/>
                <a:gd name="connsiteX1405" fmla="*/ 3341652 w 3982395"/>
                <a:gd name="connsiteY1405" fmla="*/ 996068 h 2274663"/>
                <a:gd name="connsiteX1406" fmla="*/ 3345929 w 3982395"/>
                <a:gd name="connsiteY1406" fmla="*/ 998172 h 2274663"/>
                <a:gd name="connsiteX1407" fmla="*/ 3348033 w 3982395"/>
                <a:gd name="connsiteY1407" fmla="*/ 1002449 h 2274663"/>
                <a:gd name="connsiteX1408" fmla="*/ 3341173 w 3982395"/>
                <a:gd name="connsiteY1408" fmla="*/ 1044522 h 2274663"/>
                <a:gd name="connsiteX1409" fmla="*/ 3332982 w 3982395"/>
                <a:gd name="connsiteY1409" fmla="*/ 1059239 h 2274663"/>
                <a:gd name="connsiteX1410" fmla="*/ 3335013 w 3982395"/>
                <a:gd name="connsiteY1410" fmla="*/ 1059350 h 2274663"/>
                <a:gd name="connsiteX1411" fmla="*/ 3370550 w 3982395"/>
                <a:gd name="connsiteY1411" fmla="*/ 1075606 h 2274663"/>
                <a:gd name="connsiteX1412" fmla="*/ 3373010 w 3982395"/>
                <a:gd name="connsiteY1412" fmla="*/ 1079618 h 2274663"/>
                <a:gd name="connsiteX1413" fmla="*/ 3372886 w 3982395"/>
                <a:gd name="connsiteY1413" fmla="*/ 1084322 h 2274663"/>
                <a:gd name="connsiteX1414" fmla="*/ 3364475 w 3982395"/>
                <a:gd name="connsiteY1414" fmla="*/ 1101039 h 2274663"/>
                <a:gd name="connsiteX1415" fmla="*/ 3350729 w 3982395"/>
                <a:gd name="connsiteY1415" fmla="*/ 1115647 h 2274663"/>
                <a:gd name="connsiteX1416" fmla="*/ 3363770 w 3982395"/>
                <a:gd name="connsiteY1416" fmla="*/ 1123714 h 2274663"/>
                <a:gd name="connsiteX1417" fmla="*/ 3376220 w 3982395"/>
                <a:gd name="connsiteY1417" fmla="*/ 1137684 h 2274663"/>
                <a:gd name="connsiteX1418" fmla="*/ 3377558 w 3982395"/>
                <a:gd name="connsiteY1418" fmla="*/ 1142196 h 2274663"/>
                <a:gd name="connsiteX1419" fmla="*/ 3376220 w 3982395"/>
                <a:gd name="connsiteY1419" fmla="*/ 1146707 h 2274663"/>
                <a:gd name="connsiteX1420" fmla="*/ 3299621 w 3982395"/>
                <a:gd name="connsiteY1420" fmla="*/ 1181272 h 2274663"/>
                <a:gd name="connsiteX1421" fmla="*/ 3274900 w 3982395"/>
                <a:gd name="connsiteY1421" fmla="*/ 1178728 h 2274663"/>
                <a:gd name="connsiteX1422" fmla="*/ 3255868 w 3982395"/>
                <a:gd name="connsiteY1422" fmla="*/ 1172499 h 2274663"/>
                <a:gd name="connsiteX1423" fmla="*/ 3254430 w 3982395"/>
                <a:gd name="connsiteY1423" fmla="*/ 1176892 h 2274663"/>
                <a:gd name="connsiteX1424" fmla="*/ 3238521 w 3982395"/>
                <a:gd name="connsiteY1424" fmla="*/ 1196137 h 2274663"/>
                <a:gd name="connsiteX1425" fmla="*/ 3235638 w 3982395"/>
                <a:gd name="connsiteY1425" fmla="*/ 1196992 h 2274663"/>
                <a:gd name="connsiteX1426" fmla="*/ 3232755 w 3982395"/>
                <a:gd name="connsiteY1426" fmla="*/ 1196137 h 2274663"/>
                <a:gd name="connsiteX1427" fmla="*/ 3212296 w 3982395"/>
                <a:gd name="connsiteY1427" fmla="*/ 1162989 h 2274663"/>
                <a:gd name="connsiteX1428" fmla="*/ 3212205 w 3982395"/>
                <a:gd name="connsiteY1428" fmla="*/ 1162105 h 2274663"/>
                <a:gd name="connsiteX1429" fmla="*/ 3208137 w 3982395"/>
                <a:gd name="connsiteY1429" fmla="*/ 1164155 h 2274663"/>
                <a:gd name="connsiteX1430" fmla="*/ 3210000 w 3982395"/>
                <a:gd name="connsiteY1430" fmla="*/ 1182689 h 2274663"/>
                <a:gd name="connsiteX1431" fmla="*/ 3205897 w 3982395"/>
                <a:gd name="connsiteY1431" fmla="*/ 1199025 h 2274663"/>
                <a:gd name="connsiteX1432" fmla="*/ 3207888 w 3982395"/>
                <a:gd name="connsiteY1432" fmla="*/ 1198606 h 2274663"/>
                <a:gd name="connsiteX1433" fmla="*/ 3246422 w 3982395"/>
                <a:gd name="connsiteY1433" fmla="*/ 1205110 h 2274663"/>
                <a:gd name="connsiteX1434" fmla="*/ 3249836 w 3982395"/>
                <a:gd name="connsiteY1434" fmla="*/ 1208349 h 2274663"/>
                <a:gd name="connsiteX1435" fmla="*/ 3250933 w 3982395"/>
                <a:gd name="connsiteY1435" fmla="*/ 1212925 h 2274663"/>
                <a:gd name="connsiteX1436" fmla="*/ 3247136 w 3982395"/>
                <a:gd name="connsiteY1436" fmla="*/ 1231249 h 2274663"/>
                <a:gd name="connsiteX1437" fmla="*/ 3237639 w 3982395"/>
                <a:gd name="connsiteY1437" fmla="*/ 1248917 h 2274663"/>
                <a:gd name="connsiteX1438" fmla="*/ 3252323 w 3982395"/>
                <a:gd name="connsiteY1438" fmla="*/ 1253334 h 2274663"/>
                <a:gd name="connsiteX1439" fmla="*/ 3267965 w 3982395"/>
                <a:gd name="connsiteY1439" fmla="*/ 1263605 h 2274663"/>
                <a:gd name="connsiteX1440" fmla="*/ 3270425 w 3982395"/>
                <a:gd name="connsiteY1440" fmla="*/ 1267617 h 2274663"/>
                <a:gd name="connsiteX1441" fmla="*/ 3270301 w 3982395"/>
                <a:gd name="connsiteY1441" fmla="*/ 1272321 h 2274663"/>
                <a:gd name="connsiteX1442" fmla="*/ 3247652 w 3982395"/>
                <a:gd name="connsiteY1442" fmla="*/ 1304168 h 2274663"/>
                <a:gd name="connsiteX1443" fmla="*/ 3220080 w 3982395"/>
                <a:gd name="connsiteY1443" fmla="*/ 1318064 h 2274663"/>
                <a:gd name="connsiteX1444" fmla="*/ 3220550 w 3982395"/>
                <a:gd name="connsiteY1444" fmla="*/ 1319092 h 2274663"/>
                <a:gd name="connsiteX1445" fmla="*/ 3220817 w 3982395"/>
                <a:gd name="connsiteY1445" fmla="*/ 1323980 h 2274663"/>
                <a:gd name="connsiteX1446" fmla="*/ 3232903 w 3982395"/>
                <a:gd name="connsiteY1446" fmla="*/ 1317253 h 2274663"/>
                <a:gd name="connsiteX1447" fmla="*/ 3274977 w 3982395"/>
                <a:gd name="connsiteY1447" fmla="*/ 1310393 h 2274663"/>
                <a:gd name="connsiteX1448" fmla="*/ 3279254 w 3982395"/>
                <a:gd name="connsiteY1448" fmla="*/ 1312497 h 2274663"/>
                <a:gd name="connsiteX1449" fmla="*/ 3281358 w 3982395"/>
                <a:gd name="connsiteY1449" fmla="*/ 1316774 h 2274663"/>
                <a:gd name="connsiteX1450" fmla="*/ 3274498 w 3982395"/>
                <a:gd name="connsiteY1450" fmla="*/ 1358847 h 2274663"/>
                <a:gd name="connsiteX1451" fmla="*/ 3266307 w 3982395"/>
                <a:gd name="connsiteY1451" fmla="*/ 1373564 h 2274663"/>
                <a:gd name="connsiteX1452" fmla="*/ 3268338 w 3982395"/>
                <a:gd name="connsiteY1452" fmla="*/ 1373675 h 2274663"/>
                <a:gd name="connsiteX1453" fmla="*/ 3303875 w 3982395"/>
                <a:gd name="connsiteY1453" fmla="*/ 1389931 h 2274663"/>
                <a:gd name="connsiteX1454" fmla="*/ 3306335 w 3982395"/>
                <a:gd name="connsiteY1454" fmla="*/ 1393943 h 2274663"/>
                <a:gd name="connsiteX1455" fmla="*/ 3306211 w 3982395"/>
                <a:gd name="connsiteY1455" fmla="*/ 1398647 h 2274663"/>
                <a:gd name="connsiteX1456" fmla="*/ 3297800 w 3982395"/>
                <a:gd name="connsiteY1456" fmla="*/ 1415364 h 2274663"/>
                <a:gd name="connsiteX1457" fmla="*/ 3284054 w 3982395"/>
                <a:gd name="connsiteY1457" fmla="*/ 1429972 h 2274663"/>
                <a:gd name="connsiteX1458" fmla="*/ 3297095 w 3982395"/>
                <a:gd name="connsiteY1458" fmla="*/ 1438039 h 2274663"/>
                <a:gd name="connsiteX1459" fmla="*/ 3309545 w 3982395"/>
                <a:gd name="connsiteY1459" fmla="*/ 1452009 h 2274663"/>
                <a:gd name="connsiteX1460" fmla="*/ 3310883 w 3982395"/>
                <a:gd name="connsiteY1460" fmla="*/ 1456521 h 2274663"/>
                <a:gd name="connsiteX1461" fmla="*/ 3309545 w 3982395"/>
                <a:gd name="connsiteY1461" fmla="*/ 1461033 h 2274663"/>
                <a:gd name="connsiteX1462" fmla="*/ 3232946 w 3982395"/>
                <a:gd name="connsiteY1462" fmla="*/ 1495598 h 2274663"/>
                <a:gd name="connsiteX1463" fmla="*/ 3208225 w 3982395"/>
                <a:gd name="connsiteY1463" fmla="*/ 1493053 h 2274663"/>
                <a:gd name="connsiteX1464" fmla="*/ 3189193 w 3982395"/>
                <a:gd name="connsiteY1464" fmla="*/ 1486825 h 2274663"/>
                <a:gd name="connsiteX1465" fmla="*/ 3187755 w 3982395"/>
                <a:gd name="connsiteY1465" fmla="*/ 1491218 h 2274663"/>
                <a:gd name="connsiteX1466" fmla="*/ 3171846 w 3982395"/>
                <a:gd name="connsiteY1466" fmla="*/ 1510462 h 2274663"/>
                <a:gd name="connsiteX1467" fmla="*/ 3168963 w 3982395"/>
                <a:gd name="connsiteY1467" fmla="*/ 1511317 h 2274663"/>
                <a:gd name="connsiteX1468" fmla="*/ 3166080 w 3982395"/>
                <a:gd name="connsiteY1468" fmla="*/ 1510462 h 2274663"/>
                <a:gd name="connsiteX1469" fmla="*/ 3145621 w 3982395"/>
                <a:gd name="connsiteY1469" fmla="*/ 1477315 h 2274663"/>
                <a:gd name="connsiteX1470" fmla="*/ 3145530 w 3982395"/>
                <a:gd name="connsiteY1470" fmla="*/ 1476430 h 2274663"/>
                <a:gd name="connsiteX1471" fmla="*/ 3117658 w 3982395"/>
                <a:gd name="connsiteY1471" fmla="*/ 1490477 h 2274663"/>
                <a:gd name="connsiteX1472" fmla="*/ 3093121 w 3982395"/>
                <a:gd name="connsiteY1472" fmla="*/ 1494418 h 2274663"/>
                <a:gd name="connsiteX1473" fmla="*/ 3073125 w 3982395"/>
                <a:gd name="connsiteY1473" fmla="*/ 1493327 h 2274663"/>
                <a:gd name="connsiteX1474" fmla="*/ 3072873 w 3982395"/>
                <a:gd name="connsiteY1474" fmla="*/ 1497943 h 2274663"/>
                <a:gd name="connsiteX1475" fmla="*/ 3062487 w 3982395"/>
                <a:gd name="connsiteY1475" fmla="*/ 1520649 h 2274663"/>
                <a:gd name="connsiteX1476" fmla="*/ 3059923 w 3982395"/>
                <a:gd name="connsiteY1476" fmla="*/ 1522221 h 2274663"/>
                <a:gd name="connsiteX1477" fmla="*/ 3056918 w 3982395"/>
                <a:gd name="connsiteY1477" fmla="*/ 1522141 h 2274663"/>
                <a:gd name="connsiteX1478" fmla="*/ 3028576 w 3982395"/>
                <a:gd name="connsiteY1478" fmla="*/ 1495419 h 2274663"/>
                <a:gd name="connsiteX1479" fmla="*/ 3025371 w 3982395"/>
                <a:gd name="connsiteY1479" fmla="*/ 1487017 h 2274663"/>
                <a:gd name="connsiteX1480" fmla="*/ 3019047 w 3982395"/>
                <a:gd name="connsiteY1480" fmla="*/ 1490417 h 2274663"/>
                <a:gd name="connsiteX1481" fmla="*/ 3007339 w 3982395"/>
                <a:gd name="connsiteY1481" fmla="*/ 1492843 h 2274663"/>
                <a:gd name="connsiteX1482" fmla="*/ 3004415 w 3982395"/>
                <a:gd name="connsiteY1482" fmla="*/ 1492142 h 2274663"/>
                <a:gd name="connsiteX1483" fmla="*/ 3002346 w 3982395"/>
                <a:gd name="connsiteY1483" fmla="*/ 1489960 h 2274663"/>
                <a:gd name="connsiteX1484" fmla="*/ 2998593 w 3982395"/>
                <a:gd name="connsiteY1484" fmla="*/ 1478608 h 2274663"/>
                <a:gd name="connsiteX1485" fmla="*/ 2998381 w 3982395"/>
                <a:gd name="connsiteY1485" fmla="*/ 1471633 h 2274663"/>
                <a:gd name="connsiteX1486" fmla="*/ 2989773 w 3982395"/>
                <a:gd name="connsiteY1486" fmla="*/ 1473015 h 2274663"/>
                <a:gd name="connsiteX1487" fmla="*/ 2952460 w 3982395"/>
                <a:gd name="connsiteY1487" fmla="*/ 1461832 h 2274663"/>
                <a:gd name="connsiteX1488" fmla="*/ 2950888 w 3982395"/>
                <a:gd name="connsiteY1488" fmla="*/ 1459269 h 2274663"/>
                <a:gd name="connsiteX1489" fmla="*/ 2950967 w 3982395"/>
                <a:gd name="connsiteY1489" fmla="*/ 1456263 h 2274663"/>
                <a:gd name="connsiteX1490" fmla="*/ 2965438 w 3982395"/>
                <a:gd name="connsiteY1490" fmla="*/ 1435914 h 2274663"/>
                <a:gd name="connsiteX1491" fmla="*/ 2970278 w 3982395"/>
                <a:gd name="connsiteY1491" fmla="*/ 1432756 h 2274663"/>
                <a:gd name="connsiteX1492" fmla="*/ 2966720 w 3982395"/>
                <a:gd name="connsiteY1492" fmla="*/ 1428203 h 2274663"/>
                <a:gd name="connsiteX1493" fmla="*/ 2952001 w 3982395"/>
                <a:gd name="connsiteY1493" fmla="*/ 1394835 h 2274663"/>
                <a:gd name="connsiteX1494" fmla="*/ 2950571 w 3982395"/>
                <a:gd name="connsiteY1494" fmla="*/ 1369660 h 2274663"/>
                <a:gd name="connsiteX1495" fmla="*/ 2939912 w 3982395"/>
                <a:gd name="connsiteY1495" fmla="*/ 1374338 h 2274663"/>
                <a:gd name="connsiteX1496" fmla="*/ 2921584 w 3982395"/>
                <a:gd name="connsiteY1496" fmla="*/ 1374718 h 2274663"/>
                <a:gd name="connsiteX1497" fmla="*/ 2918941 w 3982395"/>
                <a:gd name="connsiteY1497" fmla="*/ 1373284 h 2274663"/>
                <a:gd name="connsiteX1498" fmla="*/ 2917507 w 3982395"/>
                <a:gd name="connsiteY1498" fmla="*/ 1370641 h 2274663"/>
                <a:gd name="connsiteX1499" fmla="*/ 2919495 w 3982395"/>
                <a:gd name="connsiteY1499" fmla="*/ 1349685 h 2274663"/>
                <a:gd name="connsiteX1500" fmla="*/ 2908958 w 3982395"/>
                <a:gd name="connsiteY1500" fmla="*/ 1354309 h 2274663"/>
                <a:gd name="connsiteX1501" fmla="*/ 2891648 w 3982395"/>
                <a:gd name="connsiteY1501" fmla="*/ 1354668 h 2274663"/>
                <a:gd name="connsiteX1502" fmla="*/ 2889152 w 3982395"/>
                <a:gd name="connsiteY1502" fmla="*/ 1353314 h 2274663"/>
                <a:gd name="connsiteX1503" fmla="*/ 2887797 w 3982395"/>
                <a:gd name="connsiteY1503" fmla="*/ 1350817 h 2274663"/>
                <a:gd name="connsiteX1504" fmla="*/ 2890025 w 3982395"/>
                <a:gd name="connsiteY1504" fmla="*/ 1327340 h 2274663"/>
                <a:gd name="connsiteX1505" fmla="*/ 2892492 w 3982395"/>
                <a:gd name="connsiteY1505" fmla="*/ 1322471 h 2274663"/>
                <a:gd name="connsiteX1506" fmla="*/ 2887432 w 3982395"/>
                <a:gd name="connsiteY1506" fmla="*/ 1320428 h 2274663"/>
                <a:gd name="connsiteX1507" fmla="*/ 2859635 w 3982395"/>
                <a:gd name="connsiteY1507" fmla="*/ 1300085 h 2274663"/>
                <a:gd name="connsiteX1508" fmla="*/ 2846579 w 3982395"/>
                <a:gd name="connsiteY1508" fmla="*/ 1280174 h 2274663"/>
                <a:gd name="connsiteX1509" fmla="*/ 2840068 w 3982395"/>
                <a:gd name="connsiteY1509" fmla="*/ 1289037 h 2274663"/>
                <a:gd name="connsiteX1510" fmla="*/ 2825256 w 3982395"/>
                <a:gd name="connsiteY1510" fmla="*/ 1298002 h 2274663"/>
                <a:gd name="connsiteX1511" fmla="*/ 2822417 w 3982395"/>
                <a:gd name="connsiteY1511" fmla="*/ 1298078 h 2274663"/>
                <a:gd name="connsiteX1512" fmla="*/ 2819996 w 3982395"/>
                <a:gd name="connsiteY1512" fmla="*/ 1296593 h 2274663"/>
                <a:gd name="connsiteX1513" fmla="*/ 2810186 w 3982395"/>
                <a:gd name="connsiteY1513" fmla="*/ 1275147 h 2274663"/>
                <a:gd name="connsiteX1514" fmla="*/ 2809889 w 3982395"/>
                <a:gd name="connsiteY1514" fmla="*/ 1269697 h 2274663"/>
                <a:gd name="connsiteX1515" fmla="*/ 2804485 w 3982395"/>
                <a:gd name="connsiteY1515" fmla="*/ 1270458 h 2274663"/>
                <a:gd name="connsiteX1516" fmla="*/ 2770240 w 3982395"/>
                <a:gd name="connsiteY1516" fmla="*/ 1266739 h 2274663"/>
                <a:gd name="connsiteX1517" fmla="*/ 2708809 w 3982395"/>
                <a:gd name="connsiteY1517" fmla="*/ 1216480 h 2274663"/>
                <a:gd name="connsiteX1518" fmla="*/ 2708692 w 3982395"/>
                <a:gd name="connsiteY1518" fmla="*/ 1212037 h 2274663"/>
                <a:gd name="connsiteX1519" fmla="*/ 2708785 w 3982395"/>
                <a:gd name="connsiteY1519" fmla="*/ 1211885 h 2274663"/>
                <a:gd name="connsiteX1520" fmla="*/ 2705494 w 3982395"/>
                <a:gd name="connsiteY1520" fmla="*/ 1206566 h 2274663"/>
                <a:gd name="connsiteX1521" fmla="*/ 2698730 w 3982395"/>
                <a:gd name="connsiteY1521" fmla="*/ 1212067 h 2274663"/>
                <a:gd name="connsiteX1522" fmla="*/ 2695406 w 3982395"/>
                <a:gd name="connsiteY1522" fmla="*/ 1213526 h 2274663"/>
                <a:gd name="connsiteX1523" fmla="*/ 2689457 w 3982395"/>
                <a:gd name="connsiteY1523" fmla="*/ 1229505 h 2274663"/>
                <a:gd name="connsiteX1524" fmla="*/ 2656004 w 3982395"/>
                <a:gd name="connsiteY1524" fmla="*/ 1259360 h 2274663"/>
                <a:gd name="connsiteX1525" fmla="*/ 2634582 w 3982395"/>
                <a:gd name="connsiteY1525" fmla="*/ 1268953 h 2274663"/>
                <a:gd name="connsiteX1526" fmla="*/ 2616073 w 3982395"/>
                <a:gd name="connsiteY1526" fmla="*/ 1272846 h 2274663"/>
                <a:gd name="connsiteX1527" fmla="*/ 2616972 w 3982395"/>
                <a:gd name="connsiteY1527" fmla="*/ 1277119 h 2274663"/>
                <a:gd name="connsiteX1528" fmla="*/ 2613047 w 3982395"/>
                <a:gd name="connsiteY1528" fmla="*/ 1300372 h 2274663"/>
                <a:gd name="connsiteX1529" fmla="*/ 2611093 w 3982395"/>
                <a:gd name="connsiteY1529" fmla="*/ 1302433 h 2274663"/>
                <a:gd name="connsiteX1530" fmla="*/ 2608331 w 3982395"/>
                <a:gd name="connsiteY1530" fmla="*/ 1303095 h 2274663"/>
                <a:gd name="connsiteX1531" fmla="*/ 2575943 w 3982395"/>
                <a:gd name="connsiteY1531" fmla="*/ 1285644 h 2274663"/>
                <a:gd name="connsiteX1532" fmla="*/ 2575448 w 3982395"/>
                <a:gd name="connsiteY1532" fmla="*/ 1284960 h 2274663"/>
                <a:gd name="connsiteX1533" fmla="*/ 2559284 w 3982395"/>
                <a:gd name="connsiteY1533" fmla="*/ 1309611 h 2274663"/>
                <a:gd name="connsiteX1534" fmla="*/ 2541075 w 3982395"/>
                <a:gd name="connsiteY1534" fmla="*/ 1324421 h 2274663"/>
                <a:gd name="connsiteX1535" fmla="*/ 2524205 w 3982395"/>
                <a:gd name="connsiteY1535" fmla="*/ 1332972 h 2274663"/>
                <a:gd name="connsiteX1536" fmla="*/ 2526178 w 3982395"/>
                <a:gd name="connsiteY1536" fmla="*/ 1336866 h 2274663"/>
                <a:gd name="connsiteX1537" fmla="*/ 2528406 w 3982395"/>
                <a:gd name="connsiteY1537" fmla="*/ 1360344 h 2274663"/>
                <a:gd name="connsiteX1538" fmla="*/ 2527051 w 3982395"/>
                <a:gd name="connsiteY1538" fmla="*/ 1362840 h 2274663"/>
                <a:gd name="connsiteX1539" fmla="*/ 2524555 w 3982395"/>
                <a:gd name="connsiteY1539" fmla="*/ 1364194 h 2274663"/>
                <a:gd name="connsiteX1540" fmla="*/ 2488754 w 3982395"/>
                <a:gd name="connsiteY1540" fmla="*/ 1355721 h 2274663"/>
                <a:gd name="connsiteX1541" fmla="*/ 2482165 w 3982395"/>
                <a:gd name="connsiteY1541" fmla="*/ 1350362 h 2274663"/>
                <a:gd name="connsiteX1542" fmla="*/ 2478598 w 3982395"/>
                <a:gd name="connsiteY1542" fmla="*/ 1356129 h 2274663"/>
                <a:gd name="connsiteX1543" fmla="*/ 2470167 w 3982395"/>
                <a:gd name="connsiteY1543" fmla="*/ 1363643 h 2274663"/>
                <a:gd name="connsiteX1544" fmla="*/ 2467444 w 3982395"/>
                <a:gd name="connsiteY1544" fmla="*/ 1364450 h 2274663"/>
                <a:gd name="connsiteX1545" fmla="*/ 2464722 w 3982395"/>
                <a:gd name="connsiteY1545" fmla="*/ 1363643 h 2274663"/>
                <a:gd name="connsiteX1546" fmla="*/ 2456291 w 3982395"/>
                <a:gd name="connsiteY1546" fmla="*/ 1356129 h 2274663"/>
                <a:gd name="connsiteX1547" fmla="*/ 2452824 w 3982395"/>
                <a:gd name="connsiteY1547" fmla="*/ 1350524 h 2274663"/>
                <a:gd name="connsiteX1548" fmla="*/ 2446436 w 3982395"/>
                <a:gd name="connsiteY1548" fmla="*/ 1355720 h 2274663"/>
                <a:gd name="connsiteX1549" fmla="*/ 2410635 w 3982395"/>
                <a:gd name="connsiteY1549" fmla="*/ 1364194 h 2274663"/>
                <a:gd name="connsiteX1550" fmla="*/ 2408139 w 3982395"/>
                <a:gd name="connsiteY1550" fmla="*/ 1362840 h 2274663"/>
                <a:gd name="connsiteX1551" fmla="*/ 2406784 w 3982395"/>
                <a:gd name="connsiteY1551" fmla="*/ 1360343 h 2274663"/>
                <a:gd name="connsiteX1552" fmla="*/ 2409012 w 3982395"/>
                <a:gd name="connsiteY1552" fmla="*/ 1336866 h 2274663"/>
                <a:gd name="connsiteX1553" fmla="*/ 2411479 w 3982395"/>
                <a:gd name="connsiteY1553" fmla="*/ 1331997 h 2274663"/>
                <a:gd name="connsiteX1554" fmla="*/ 2406419 w 3982395"/>
                <a:gd name="connsiteY1554" fmla="*/ 1329954 h 2274663"/>
                <a:gd name="connsiteX1555" fmla="*/ 2378622 w 3982395"/>
                <a:gd name="connsiteY1555" fmla="*/ 1309611 h 2274663"/>
                <a:gd name="connsiteX1556" fmla="*/ 2365566 w 3982395"/>
                <a:gd name="connsiteY1556" fmla="*/ 1289700 h 2274663"/>
                <a:gd name="connsiteX1557" fmla="*/ 2359055 w 3982395"/>
                <a:gd name="connsiteY1557" fmla="*/ 1298563 h 2274663"/>
                <a:gd name="connsiteX1558" fmla="*/ 2344243 w 3982395"/>
                <a:gd name="connsiteY1558" fmla="*/ 1307528 h 2274663"/>
                <a:gd name="connsiteX1559" fmla="*/ 2341404 w 3982395"/>
                <a:gd name="connsiteY1559" fmla="*/ 1307604 h 2274663"/>
                <a:gd name="connsiteX1560" fmla="*/ 2338983 w 3982395"/>
                <a:gd name="connsiteY1560" fmla="*/ 1306119 h 2274663"/>
                <a:gd name="connsiteX1561" fmla="*/ 2329173 w 3982395"/>
                <a:gd name="connsiteY1561" fmla="*/ 1284673 h 2274663"/>
                <a:gd name="connsiteX1562" fmla="*/ 2328876 w 3982395"/>
                <a:gd name="connsiteY1562" fmla="*/ 1279223 h 2274663"/>
                <a:gd name="connsiteX1563" fmla="*/ 2323472 w 3982395"/>
                <a:gd name="connsiteY1563" fmla="*/ 1279984 h 2274663"/>
                <a:gd name="connsiteX1564" fmla="*/ 2289227 w 3982395"/>
                <a:gd name="connsiteY1564" fmla="*/ 1276265 h 2274663"/>
                <a:gd name="connsiteX1565" fmla="*/ 2227796 w 3982395"/>
                <a:gd name="connsiteY1565" fmla="*/ 1226006 h 2274663"/>
                <a:gd name="connsiteX1566" fmla="*/ 2227679 w 3982395"/>
                <a:gd name="connsiteY1566" fmla="*/ 1221563 h 2274663"/>
                <a:gd name="connsiteX1567" fmla="*/ 2230002 w 3982395"/>
                <a:gd name="connsiteY1567" fmla="*/ 1217774 h 2274663"/>
                <a:gd name="connsiteX1568" fmla="*/ 2244775 w 3982395"/>
                <a:gd name="connsiteY1568" fmla="*/ 1208073 h 2274663"/>
                <a:gd name="connsiteX1569" fmla="*/ 2256065 w 3982395"/>
                <a:gd name="connsiteY1569" fmla="*/ 1204677 h 2274663"/>
                <a:gd name="connsiteX1570" fmla="*/ 2253853 w 3982395"/>
                <a:gd name="connsiteY1570" fmla="*/ 1202210 h 2274663"/>
                <a:gd name="connsiteX1571" fmla="*/ 2240976 w 3982395"/>
                <a:gd name="connsiteY1571" fmla="*/ 1167620 h 2274663"/>
                <a:gd name="connsiteX1572" fmla="*/ 2242012 w 3982395"/>
                <a:gd name="connsiteY1572" fmla="*/ 1163298 h 2274663"/>
                <a:gd name="connsiteX1573" fmla="*/ 2245237 w 3982395"/>
                <a:gd name="connsiteY1573" fmla="*/ 1160239 h 2274663"/>
                <a:gd name="connsiteX1574" fmla="*/ 2281631 w 3982395"/>
                <a:gd name="connsiteY1574" fmla="*/ 1154096 h 2274663"/>
                <a:gd name="connsiteX1575" fmla="*/ 2286155 w 3982395"/>
                <a:gd name="connsiteY1575" fmla="*/ 1155048 h 2274663"/>
                <a:gd name="connsiteX1576" fmla="*/ 2282973 w 3982395"/>
                <a:gd name="connsiteY1576" fmla="*/ 1142377 h 2274663"/>
                <a:gd name="connsiteX1577" fmla="*/ 2287000 w 3982395"/>
                <a:gd name="connsiteY1577" fmla="*/ 1102316 h 2274663"/>
                <a:gd name="connsiteX1578" fmla="*/ 2289964 w 3982395"/>
                <a:gd name="connsiteY1578" fmla="*/ 1098929 h 2274663"/>
                <a:gd name="connsiteX1579" fmla="*/ 2294380 w 3982395"/>
                <a:gd name="connsiteY1579" fmla="*/ 1098055 h 2274663"/>
                <a:gd name="connsiteX1580" fmla="*/ 2331087 w 3982395"/>
                <a:gd name="connsiteY1580" fmla="*/ 1114598 h 2274663"/>
                <a:gd name="connsiteX1581" fmla="*/ 2342511 w 3982395"/>
                <a:gd name="connsiteY1581" fmla="*/ 1125668 h 2274663"/>
                <a:gd name="connsiteX1582" fmla="*/ 2343108 w 3982395"/>
                <a:gd name="connsiteY1582" fmla="*/ 1123843 h 2274663"/>
                <a:gd name="connsiteX1583" fmla="*/ 2355961 w 3982395"/>
                <a:gd name="connsiteY1583" fmla="*/ 1108295 h 2274663"/>
                <a:gd name="connsiteX1584" fmla="*/ 2347796 w 3982395"/>
                <a:gd name="connsiteY1584" fmla="*/ 1095842 h 2274663"/>
                <a:gd name="connsiteX1585" fmla="*/ 2344310 w 3982395"/>
                <a:gd name="connsiteY1585" fmla="*/ 1059097 h 2274663"/>
                <a:gd name="connsiteX1586" fmla="*/ 2346430 w 3982395"/>
                <a:gd name="connsiteY1586" fmla="*/ 1055191 h 2274663"/>
                <a:gd name="connsiteX1587" fmla="*/ 2350336 w 3982395"/>
                <a:gd name="connsiteY1587" fmla="*/ 1053071 h 2274663"/>
                <a:gd name="connsiteX1588" fmla="*/ 2367981 w 3982395"/>
                <a:gd name="connsiteY1588" fmla="*/ 1052056 h 2274663"/>
                <a:gd name="connsiteX1589" fmla="*/ 2379456 w 3982395"/>
                <a:gd name="connsiteY1589" fmla="*/ 1054760 h 2274663"/>
                <a:gd name="connsiteX1590" fmla="*/ 2378774 w 3982395"/>
                <a:gd name="connsiteY1590" fmla="*/ 1051517 h 2274663"/>
                <a:gd name="connsiteX1591" fmla="*/ 2384917 w 3982395"/>
                <a:gd name="connsiteY1591" fmla="*/ 1015123 h 2274663"/>
                <a:gd name="connsiteX1592" fmla="*/ 2387976 w 3982395"/>
                <a:gd name="connsiteY1592" fmla="*/ 1011898 h 2274663"/>
                <a:gd name="connsiteX1593" fmla="*/ 2392298 w 3982395"/>
                <a:gd name="connsiteY1593" fmla="*/ 1010861 h 2274663"/>
                <a:gd name="connsiteX1594" fmla="*/ 2426888 w 3982395"/>
                <a:gd name="connsiteY1594" fmla="*/ 1023739 h 2274663"/>
                <a:gd name="connsiteX1595" fmla="*/ 2430330 w 3982395"/>
                <a:gd name="connsiteY1595" fmla="*/ 1026825 h 2274663"/>
                <a:gd name="connsiteX1596" fmla="*/ 2433909 w 3982395"/>
                <a:gd name="connsiteY1596" fmla="*/ 1014260 h 2274663"/>
                <a:gd name="connsiteX1597" fmla="*/ 2457427 w 3982395"/>
                <a:gd name="connsiteY1597" fmla="*/ 981580 h 2274663"/>
                <a:gd name="connsiteX1598" fmla="*/ 2461688 w 3982395"/>
                <a:gd name="connsiteY1598" fmla="*/ 980129 h 2274663"/>
                <a:gd name="connsiteX1599" fmla="*/ 2465949 w 3982395"/>
                <a:gd name="connsiteY1599" fmla="*/ 981580 h 2274663"/>
                <a:gd name="connsiteX1600" fmla="*/ 2484015 w 3982395"/>
                <a:gd name="connsiteY1600" fmla="*/ 1006686 h 2274663"/>
                <a:gd name="connsiteX1601" fmla="*/ 2485702 w 3982395"/>
                <a:gd name="connsiteY1601" fmla="*/ 1005085 h 2274663"/>
                <a:gd name="connsiteX1602" fmla="*/ 2524237 w 3982395"/>
                <a:gd name="connsiteY1602" fmla="*/ 998581 h 2274663"/>
                <a:gd name="connsiteX1603" fmla="*/ 2529026 w 3982395"/>
                <a:gd name="connsiteY1603" fmla="*/ 999589 h 2274663"/>
                <a:gd name="connsiteX1604" fmla="*/ 2526753 w 3982395"/>
                <a:gd name="connsiteY1604" fmla="*/ 990536 h 2274663"/>
                <a:gd name="connsiteX1605" fmla="*/ 2525847 w 3982395"/>
                <a:gd name="connsiteY1605" fmla="*/ 988867 h 2274663"/>
                <a:gd name="connsiteX1606" fmla="*/ 2525981 w 3982395"/>
                <a:gd name="connsiteY1606" fmla="*/ 987462 h 2274663"/>
                <a:gd name="connsiteX1607" fmla="*/ 2525657 w 3982395"/>
                <a:gd name="connsiteY1607" fmla="*/ 986173 h 2274663"/>
                <a:gd name="connsiteX1608" fmla="*/ 2528325 w 3982395"/>
                <a:gd name="connsiteY1608" fmla="*/ 959626 h 2274663"/>
                <a:gd name="connsiteX1609" fmla="*/ 2525482 w 3982395"/>
                <a:gd name="connsiteY1609" fmla="*/ 958478 h 2274663"/>
                <a:gd name="connsiteX1610" fmla="*/ 2497685 w 3982395"/>
                <a:gd name="connsiteY1610" fmla="*/ 938135 h 2274663"/>
                <a:gd name="connsiteX1611" fmla="*/ 2484629 w 3982395"/>
                <a:gd name="connsiteY1611" fmla="*/ 918224 h 2274663"/>
                <a:gd name="connsiteX1612" fmla="*/ 2478118 w 3982395"/>
                <a:gd name="connsiteY1612" fmla="*/ 927087 h 2274663"/>
                <a:gd name="connsiteX1613" fmla="*/ 2463306 w 3982395"/>
                <a:gd name="connsiteY1613" fmla="*/ 936052 h 2274663"/>
                <a:gd name="connsiteX1614" fmla="*/ 2460467 w 3982395"/>
                <a:gd name="connsiteY1614" fmla="*/ 936128 h 2274663"/>
                <a:gd name="connsiteX1615" fmla="*/ 2458046 w 3982395"/>
                <a:gd name="connsiteY1615" fmla="*/ 934643 h 2274663"/>
                <a:gd name="connsiteX1616" fmla="*/ 2448236 w 3982395"/>
                <a:gd name="connsiteY1616" fmla="*/ 913197 h 2274663"/>
                <a:gd name="connsiteX1617" fmla="*/ 2447939 w 3982395"/>
                <a:gd name="connsiteY1617" fmla="*/ 907747 h 2274663"/>
                <a:gd name="connsiteX1618" fmla="*/ 2442535 w 3982395"/>
                <a:gd name="connsiteY1618" fmla="*/ 908508 h 2274663"/>
                <a:gd name="connsiteX1619" fmla="*/ 2410824 w 3982395"/>
                <a:gd name="connsiteY1619" fmla="*/ 905064 h 2274663"/>
                <a:gd name="connsiteX1620" fmla="*/ 2409641 w 3982395"/>
                <a:gd name="connsiteY1620" fmla="*/ 910085 h 2274663"/>
                <a:gd name="connsiteX1621" fmla="*/ 2424117 w 3982395"/>
                <a:gd name="connsiteY1621" fmla="*/ 910524 h 2274663"/>
                <a:gd name="connsiteX1622" fmla="*/ 2440898 w 3982395"/>
                <a:gd name="connsiteY1622" fmla="*/ 916072 h 2274663"/>
                <a:gd name="connsiteX1623" fmla="*/ 2444123 w 3982395"/>
                <a:gd name="connsiteY1623" fmla="*/ 919130 h 2274663"/>
                <a:gd name="connsiteX1624" fmla="*/ 2445159 w 3982395"/>
                <a:gd name="connsiteY1624" fmla="*/ 923452 h 2274663"/>
                <a:gd name="connsiteX1625" fmla="*/ 2398829 w 3982395"/>
                <a:gd name="connsiteY1625" fmla="*/ 987897 h 2274663"/>
                <a:gd name="connsiteX1626" fmla="*/ 2377407 w 3982395"/>
                <a:gd name="connsiteY1626" fmla="*/ 997490 h 2274663"/>
                <a:gd name="connsiteX1627" fmla="*/ 2358898 w 3982395"/>
                <a:gd name="connsiteY1627" fmla="*/ 1001383 h 2274663"/>
                <a:gd name="connsiteX1628" fmla="*/ 2359797 w 3982395"/>
                <a:gd name="connsiteY1628" fmla="*/ 1005656 h 2274663"/>
                <a:gd name="connsiteX1629" fmla="*/ 2355872 w 3982395"/>
                <a:gd name="connsiteY1629" fmla="*/ 1028909 h 2274663"/>
                <a:gd name="connsiteX1630" fmla="*/ 2353918 w 3982395"/>
                <a:gd name="connsiteY1630" fmla="*/ 1030970 h 2274663"/>
                <a:gd name="connsiteX1631" fmla="*/ 2351156 w 3982395"/>
                <a:gd name="connsiteY1631" fmla="*/ 1031632 h 2274663"/>
                <a:gd name="connsiteX1632" fmla="*/ 2318768 w 3982395"/>
                <a:gd name="connsiteY1632" fmla="*/ 1014181 h 2274663"/>
                <a:gd name="connsiteX1633" fmla="*/ 2318273 w 3982395"/>
                <a:gd name="connsiteY1633" fmla="*/ 1013497 h 2274663"/>
                <a:gd name="connsiteX1634" fmla="*/ 2302109 w 3982395"/>
                <a:gd name="connsiteY1634" fmla="*/ 1038148 h 2274663"/>
                <a:gd name="connsiteX1635" fmla="*/ 2283900 w 3982395"/>
                <a:gd name="connsiteY1635" fmla="*/ 1052958 h 2274663"/>
                <a:gd name="connsiteX1636" fmla="*/ 2267030 w 3982395"/>
                <a:gd name="connsiteY1636" fmla="*/ 1061509 h 2274663"/>
                <a:gd name="connsiteX1637" fmla="*/ 2269003 w 3982395"/>
                <a:gd name="connsiteY1637" fmla="*/ 1065403 h 2274663"/>
                <a:gd name="connsiteX1638" fmla="*/ 2271231 w 3982395"/>
                <a:gd name="connsiteY1638" fmla="*/ 1088881 h 2274663"/>
                <a:gd name="connsiteX1639" fmla="*/ 2269876 w 3982395"/>
                <a:gd name="connsiteY1639" fmla="*/ 1091377 h 2274663"/>
                <a:gd name="connsiteX1640" fmla="*/ 2267380 w 3982395"/>
                <a:gd name="connsiteY1640" fmla="*/ 1092731 h 2274663"/>
                <a:gd name="connsiteX1641" fmla="*/ 2231579 w 3982395"/>
                <a:gd name="connsiteY1641" fmla="*/ 1084258 h 2274663"/>
                <a:gd name="connsiteX1642" fmla="*/ 2224990 w 3982395"/>
                <a:gd name="connsiteY1642" fmla="*/ 1078899 h 2274663"/>
                <a:gd name="connsiteX1643" fmla="*/ 2221423 w 3982395"/>
                <a:gd name="connsiteY1643" fmla="*/ 1084666 h 2274663"/>
                <a:gd name="connsiteX1644" fmla="*/ 2212992 w 3982395"/>
                <a:gd name="connsiteY1644" fmla="*/ 1092180 h 2274663"/>
                <a:gd name="connsiteX1645" fmla="*/ 2210269 w 3982395"/>
                <a:gd name="connsiteY1645" fmla="*/ 1092987 h 2274663"/>
                <a:gd name="connsiteX1646" fmla="*/ 2207547 w 3982395"/>
                <a:gd name="connsiteY1646" fmla="*/ 1092180 h 2274663"/>
                <a:gd name="connsiteX1647" fmla="*/ 2199116 w 3982395"/>
                <a:gd name="connsiteY1647" fmla="*/ 1084666 h 2274663"/>
                <a:gd name="connsiteX1648" fmla="*/ 2195649 w 3982395"/>
                <a:gd name="connsiteY1648" fmla="*/ 1079061 h 2274663"/>
                <a:gd name="connsiteX1649" fmla="*/ 2189261 w 3982395"/>
                <a:gd name="connsiteY1649" fmla="*/ 1084257 h 2274663"/>
                <a:gd name="connsiteX1650" fmla="*/ 2174974 w 3982395"/>
                <a:gd name="connsiteY1650" fmla="*/ 1090528 h 2274663"/>
                <a:gd name="connsiteX1651" fmla="*/ 2175861 w 3982395"/>
                <a:gd name="connsiteY1651" fmla="*/ 1105958 h 2274663"/>
                <a:gd name="connsiteX1652" fmla="*/ 2171516 w 3982395"/>
                <a:gd name="connsiteY1652" fmla="*/ 1124398 h 2274663"/>
                <a:gd name="connsiteX1653" fmla="*/ 2185992 w 3982395"/>
                <a:gd name="connsiteY1653" fmla="*/ 1124837 h 2274663"/>
                <a:gd name="connsiteX1654" fmla="*/ 2202773 w 3982395"/>
                <a:gd name="connsiteY1654" fmla="*/ 1130385 h 2274663"/>
                <a:gd name="connsiteX1655" fmla="*/ 2205998 w 3982395"/>
                <a:gd name="connsiteY1655" fmla="*/ 1133443 h 2274663"/>
                <a:gd name="connsiteX1656" fmla="*/ 2207034 w 3982395"/>
                <a:gd name="connsiteY1656" fmla="*/ 1137765 h 2274663"/>
                <a:gd name="connsiteX1657" fmla="*/ 2160704 w 3982395"/>
                <a:gd name="connsiteY1657" fmla="*/ 1202210 h 2274663"/>
                <a:gd name="connsiteX1658" fmla="*/ 2139282 w 3982395"/>
                <a:gd name="connsiteY1658" fmla="*/ 1211803 h 2274663"/>
                <a:gd name="connsiteX1659" fmla="*/ 2120773 w 3982395"/>
                <a:gd name="connsiteY1659" fmla="*/ 1215696 h 2274663"/>
                <a:gd name="connsiteX1660" fmla="*/ 2121672 w 3982395"/>
                <a:gd name="connsiteY1660" fmla="*/ 1219969 h 2274663"/>
                <a:gd name="connsiteX1661" fmla="*/ 2117747 w 3982395"/>
                <a:gd name="connsiteY1661" fmla="*/ 1243222 h 2274663"/>
                <a:gd name="connsiteX1662" fmla="*/ 2115793 w 3982395"/>
                <a:gd name="connsiteY1662" fmla="*/ 1245283 h 2274663"/>
                <a:gd name="connsiteX1663" fmla="*/ 2113031 w 3982395"/>
                <a:gd name="connsiteY1663" fmla="*/ 1245945 h 2274663"/>
                <a:gd name="connsiteX1664" fmla="*/ 2080643 w 3982395"/>
                <a:gd name="connsiteY1664" fmla="*/ 1228494 h 2274663"/>
                <a:gd name="connsiteX1665" fmla="*/ 2080148 w 3982395"/>
                <a:gd name="connsiteY1665" fmla="*/ 1227810 h 2274663"/>
                <a:gd name="connsiteX1666" fmla="*/ 2063984 w 3982395"/>
                <a:gd name="connsiteY1666" fmla="*/ 1252461 h 2274663"/>
                <a:gd name="connsiteX1667" fmla="*/ 2045775 w 3982395"/>
                <a:gd name="connsiteY1667" fmla="*/ 1267271 h 2274663"/>
                <a:gd name="connsiteX1668" fmla="*/ 2028905 w 3982395"/>
                <a:gd name="connsiteY1668" fmla="*/ 1275822 h 2274663"/>
                <a:gd name="connsiteX1669" fmla="*/ 2030878 w 3982395"/>
                <a:gd name="connsiteY1669" fmla="*/ 1279716 h 2274663"/>
                <a:gd name="connsiteX1670" fmla="*/ 2033106 w 3982395"/>
                <a:gd name="connsiteY1670" fmla="*/ 1303194 h 2274663"/>
                <a:gd name="connsiteX1671" fmla="*/ 2031751 w 3982395"/>
                <a:gd name="connsiteY1671" fmla="*/ 1305690 h 2274663"/>
                <a:gd name="connsiteX1672" fmla="*/ 2029255 w 3982395"/>
                <a:gd name="connsiteY1672" fmla="*/ 1307044 h 2274663"/>
                <a:gd name="connsiteX1673" fmla="*/ 1993454 w 3982395"/>
                <a:gd name="connsiteY1673" fmla="*/ 1298571 h 2274663"/>
                <a:gd name="connsiteX1674" fmla="*/ 1986865 w 3982395"/>
                <a:gd name="connsiteY1674" fmla="*/ 1293212 h 2274663"/>
                <a:gd name="connsiteX1675" fmla="*/ 1983298 w 3982395"/>
                <a:gd name="connsiteY1675" fmla="*/ 1298979 h 2274663"/>
                <a:gd name="connsiteX1676" fmla="*/ 1974867 w 3982395"/>
                <a:gd name="connsiteY1676" fmla="*/ 1306493 h 2274663"/>
                <a:gd name="connsiteX1677" fmla="*/ 1972144 w 3982395"/>
                <a:gd name="connsiteY1677" fmla="*/ 1307300 h 2274663"/>
                <a:gd name="connsiteX1678" fmla="*/ 1969422 w 3982395"/>
                <a:gd name="connsiteY1678" fmla="*/ 1306493 h 2274663"/>
                <a:gd name="connsiteX1679" fmla="*/ 1960991 w 3982395"/>
                <a:gd name="connsiteY1679" fmla="*/ 1298979 h 2274663"/>
                <a:gd name="connsiteX1680" fmla="*/ 1957524 w 3982395"/>
                <a:gd name="connsiteY1680" fmla="*/ 1293374 h 2274663"/>
                <a:gd name="connsiteX1681" fmla="*/ 1951136 w 3982395"/>
                <a:gd name="connsiteY1681" fmla="*/ 1298570 h 2274663"/>
                <a:gd name="connsiteX1682" fmla="*/ 1915335 w 3982395"/>
                <a:gd name="connsiteY1682" fmla="*/ 1307044 h 2274663"/>
                <a:gd name="connsiteX1683" fmla="*/ 1912839 w 3982395"/>
                <a:gd name="connsiteY1683" fmla="*/ 1305690 h 2274663"/>
                <a:gd name="connsiteX1684" fmla="*/ 1911484 w 3982395"/>
                <a:gd name="connsiteY1684" fmla="*/ 1303193 h 2274663"/>
                <a:gd name="connsiteX1685" fmla="*/ 1913712 w 3982395"/>
                <a:gd name="connsiteY1685" fmla="*/ 1279716 h 2274663"/>
                <a:gd name="connsiteX1686" fmla="*/ 1916179 w 3982395"/>
                <a:gd name="connsiteY1686" fmla="*/ 1274847 h 2274663"/>
                <a:gd name="connsiteX1687" fmla="*/ 1911119 w 3982395"/>
                <a:gd name="connsiteY1687" fmla="*/ 1272804 h 2274663"/>
                <a:gd name="connsiteX1688" fmla="*/ 1883322 w 3982395"/>
                <a:gd name="connsiteY1688" fmla="*/ 1252461 h 2274663"/>
                <a:gd name="connsiteX1689" fmla="*/ 1870266 w 3982395"/>
                <a:gd name="connsiteY1689" fmla="*/ 1232550 h 2274663"/>
                <a:gd name="connsiteX1690" fmla="*/ 1863755 w 3982395"/>
                <a:gd name="connsiteY1690" fmla="*/ 1241413 h 2274663"/>
                <a:gd name="connsiteX1691" fmla="*/ 1848943 w 3982395"/>
                <a:gd name="connsiteY1691" fmla="*/ 1250378 h 2274663"/>
                <a:gd name="connsiteX1692" fmla="*/ 1846104 w 3982395"/>
                <a:gd name="connsiteY1692" fmla="*/ 1250454 h 2274663"/>
                <a:gd name="connsiteX1693" fmla="*/ 1843683 w 3982395"/>
                <a:gd name="connsiteY1693" fmla="*/ 1248969 h 2274663"/>
                <a:gd name="connsiteX1694" fmla="*/ 1833873 w 3982395"/>
                <a:gd name="connsiteY1694" fmla="*/ 1227523 h 2274663"/>
                <a:gd name="connsiteX1695" fmla="*/ 1833576 w 3982395"/>
                <a:gd name="connsiteY1695" fmla="*/ 1222073 h 2274663"/>
                <a:gd name="connsiteX1696" fmla="*/ 1828172 w 3982395"/>
                <a:gd name="connsiteY1696" fmla="*/ 1222834 h 2274663"/>
                <a:gd name="connsiteX1697" fmla="*/ 1793927 w 3982395"/>
                <a:gd name="connsiteY1697" fmla="*/ 1219115 h 2274663"/>
                <a:gd name="connsiteX1698" fmla="*/ 1732496 w 3982395"/>
                <a:gd name="connsiteY1698" fmla="*/ 1168856 h 2274663"/>
                <a:gd name="connsiteX1699" fmla="*/ 1732379 w 3982395"/>
                <a:gd name="connsiteY1699" fmla="*/ 1164413 h 2274663"/>
                <a:gd name="connsiteX1700" fmla="*/ 1734702 w 3982395"/>
                <a:gd name="connsiteY1700" fmla="*/ 1160624 h 2274663"/>
                <a:gd name="connsiteX1701" fmla="*/ 1749475 w 3982395"/>
                <a:gd name="connsiteY1701" fmla="*/ 1150923 h 2274663"/>
                <a:gd name="connsiteX1702" fmla="*/ 1760765 w 3982395"/>
                <a:gd name="connsiteY1702" fmla="*/ 1147527 h 2274663"/>
                <a:gd name="connsiteX1703" fmla="*/ 1758553 w 3982395"/>
                <a:gd name="connsiteY1703" fmla="*/ 1145060 h 2274663"/>
                <a:gd name="connsiteX1704" fmla="*/ 1745676 w 3982395"/>
                <a:gd name="connsiteY1704" fmla="*/ 1110470 h 2274663"/>
                <a:gd name="connsiteX1705" fmla="*/ 1746712 w 3982395"/>
                <a:gd name="connsiteY1705" fmla="*/ 1106148 h 2274663"/>
                <a:gd name="connsiteX1706" fmla="*/ 1749937 w 3982395"/>
                <a:gd name="connsiteY1706" fmla="*/ 1103089 h 2274663"/>
                <a:gd name="connsiteX1707" fmla="*/ 1786331 w 3982395"/>
                <a:gd name="connsiteY1707" fmla="*/ 1096946 h 2274663"/>
                <a:gd name="connsiteX1708" fmla="*/ 1790855 w 3982395"/>
                <a:gd name="connsiteY1708" fmla="*/ 1097898 h 2274663"/>
                <a:gd name="connsiteX1709" fmla="*/ 1787673 w 3982395"/>
                <a:gd name="connsiteY1709" fmla="*/ 1085227 h 2274663"/>
                <a:gd name="connsiteX1710" fmla="*/ 1791700 w 3982395"/>
                <a:gd name="connsiteY1710" fmla="*/ 1045166 h 2274663"/>
                <a:gd name="connsiteX1711" fmla="*/ 1794664 w 3982395"/>
                <a:gd name="connsiteY1711" fmla="*/ 1041779 h 2274663"/>
                <a:gd name="connsiteX1712" fmla="*/ 1799080 w 3982395"/>
                <a:gd name="connsiteY1712" fmla="*/ 1040905 h 2274663"/>
                <a:gd name="connsiteX1713" fmla="*/ 1835787 w 3982395"/>
                <a:gd name="connsiteY1713" fmla="*/ 1057448 h 2274663"/>
                <a:gd name="connsiteX1714" fmla="*/ 1847211 w 3982395"/>
                <a:gd name="connsiteY1714" fmla="*/ 1068518 h 2274663"/>
                <a:gd name="connsiteX1715" fmla="*/ 1847808 w 3982395"/>
                <a:gd name="connsiteY1715" fmla="*/ 1066693 h 2274663"/>
                <a:gd name="connsiteX1716" fmla="*/ 1860662 w 3982395"/>
                <a:gd name="connsiteY1716" fmla="*/ 1051145 h 2274663"/>
                <a:gd name="connsiteX1717" fmla="*/ 1852496 w 3982395"/>
                <a:gd name="connsiteY1717" fmla="*/ 1038692 h 2274663"/>
                <a:gd name="connsiteX1718" fmla="*/ 1849010 w 3982395"/>
                <a:gd name="connsiteY1718" fmla="*/ 1001947 h 2274663"/>
                <a:gd name="connsiteX1719" fmla="*/ 1850347 w 3982395"/>
                <a:gd name="connsiteY1719" fmla="*/ 999483 h 2274663"/>
                <a:gd name="connsiteX1720" fmla="*/ 1826830 w 3982395"/>
                <a:gd name="connsiteY1720" fmla="*/ 982272 h 2274663"/>
                <a:gd name="connsiteX1721" fmla="*/ 1813004 w 3982395"/>
                <a:gd name="connsiteY1721" fmla="*/ 961186 h 2274663"/>
                <a:gd name="connsiteX1722" fmla="*/ 1806112 w 3982395"/>
                <a:gd name="connsiteY1722" fmla="*/ 970566 h 2274663"/>
                <a:gd name="connsiteX1723" fmla="*/ 1790429 w 3982395"/>
                <a:gd name="connsiteY1723" fmla="*/ 980059 h 2274663"/>
                <a:gd name="connsiteX1724" fmla="*/ 1787424 w 3982395"/>
                <a:gd name="connsiteY1724" fmla="*/ 980138 h 2274663"/>
                <a:gd name="connsiteX1725" fmla="*/ 1784860 w 3982395"/>
                <a:gd name="connsiteY1725" fmla="*/ 978566 h 2274663"/>
                <a:gd name="connsiteX1726" fmla="*/ 1774474 w 3982395"/>
                <a:gd name="connsiteY1726" fmla="*/ 955860 h 2274663"/>
                <a:gd name="connsiteX1727" fmla="*/ 1774159 w 3982395"/>
                <a:gd name="connsiteY1727" fmla="*/ 950089 h 2274663"/>
                <a:gd name="connsiteX1728" fmla="*/ 1768437 w 3982395"/>
                <a:gd name="connsiteY1728" fmla="*/ 950894 h 2274663"/>
                <a:gd name="connsiteX1729" fmla="*/ 1732179 w 3982395"/>
                <a:gd name="connsiteY1729" fmla="*/ 946957 h 2274663"/>
                <a:gd name="connsiteX1730" fmla="*/ 1667136 w 3982395"/>
                <a:gd name="connsiteY1730" fmla="*/ 893744 h 2274663"/>
                <a:gd name="connsiteX1731" fmla="*/ 1667012 w 3982395"/>
                <a:gd name="connsiteY1731" fmla="*/ 889040 h 2274663"/>
                <a:gd name="connsiteX1732" fmla="*/ 1669472 w 3982395"/>
                <a:gd name="connsiteY1732" fmla="*/ 885028 h 2274663"/>
                <a:gd name="connsiteX1733" fmla="*/ 1685114 w 3982395"/>
                <a:gd name="connsiteY1733" fmla="*/ 874756 h 2274663"/>
                <a:gd name="connsiteX1734" fmla="*/ 1697067 w 3982395"/>
                <a:gd name="connsiteY1734" fmla="*/ 871161 h 2274663"/>
                <a:gd name="connsiteX1735" fmla="*/ 1694725 w 3982395"/>
                <a:gd name="connsiteY1735" fmla="*/ 868548 h 2274663"/>
                <a:gd name="connsiteX1736" fmla="*/ 1681091 w 3982395"/>
                <a:gd name="connsiteY1736" fmla="*/ 831925 h 2274663"/>
                <a:gd name="connsiteX1737" fmla="*/ 1682188 w 3982395"/>
                <a:gd name="connsiteY1737" fmla="*/ 827349 h 2274663"/>
                <a:gd name="connsiteX1738" fmla="*/ 1685602 w 3982395"/>
                <a:gd name="connsiteY1738" fmla="*/ 824110 h 2274663"/>
                <a:gd name="connsiteX1739" fmla="*/ 1724137 w 3982395"/>
                <a:gd name="connsiteY1739" fmla="*/ 817606 h 2274663"/>
                <a:gd name="connsiteX1740" fmla="*/ 1728926 w 3982395"/>
                <a:gd name="connsiteY1740" fmla="*/ 818614 h 2274663"/>
                <a:gd name="connsiteX1741" fmla="*/ 1725557 w 3982395"/>
                <a:gd name="connsiteY1741" fmla="*/ 805198 h 2274663"/>
                <a:gd name="connsiteX1742" fmla="*/ 1729821 w 3982395"/>
                <a:gd name="connsiteY1742" fmla="*/ 762782 h 2274663"/>
                <a:gd name="connsiteX1743" fmla="*/ 1732959 w 3982395"/>
                <a:gd name="connsiteY1743" fmla="*/ 759195 h 2274663"/>
                <a:gd name="connsiteX1744" fmla="*/ 1737635 w 3982395"/>
                <a:gd name="connsiteY1744" fmla="*/ 758270 h 2274663"/>
                <a:gd name="connsiteX1745" fmla="*/ 1776499 w 3982395"/>
                <a:gd name="connsiteY1745" fmla="*/ 775786 h 2274663"/>
                <a:gd name="connsiteX1746" fmla="*/ 1788595 w 3982395"/>
                <a:gd name="connsiteY1746" fmla="*/ 787507 h 2274663"/>
                <a:gd name="connsiteX1747" fmla="*/ 1789228 w 3982395"/>
                <a:gd name="connsiteY1747" fmla="*/ 785574 h 2274663"/>
                <a:gd name="connsiteX1748" fmla="*/ 1802837 w 3982395"/>
                <a:gd name="connsiteY1748" fmla="*/ 769113 h 2274663"/>
                <a:gd name="connsiteX1749" fmla="*/ 1794191 w 3982395"/>
                <a:gd name="connsiteY1749" fmla="*/ 755927 h 2274663"/>
                <a:gd name="connsiteX1750" fmla="*/ 1790500 w 3982395"/>
                <a:gd name="connsiteY1750" fmla="*/ 717023 h 2274663"/>
                <a:gd name="connsiteX1751" fmla="*/ 1792745 w 3982395"/>
                <a:gd name="connsiteY1751" fmla="*/ 712887 h 2274663"/>
                <a:gd name="connsiteX1752" fmla="*/ 1796881 w 3982395"/>
                <a:gd name="connsiteY1752" fmla="*/ 710642 h 2274663"/>
                <a:gd name="connsiteX1753" fmla="*/ 1815563 w 3982395"/>
                <a:gd name="connsiteY1753" fmla="*/ 709568 h 2274663"/>
                <a:gd name="connsiteX1754" fmla="*/ 1827713 w 3982395"/>
                <a:gd name="connsiteY1754" fmla="*/ 712431 h 2274663"/>
                <a:gd name="connsiteX1755" fmla="*/ 1826991 w 3982395"/>
                <a:gd name="connsiteY1755" fmla="*/ 708997 h 2274663"/>
                <a:gd name="connsiteX1756" fmla="*/ 1833495 w 3982395"/>
                <a:gd name="connsiteY1756" fmla="*/ 670463 h 2274663"/>
                <a:gd name="connsiteX1757" fmla="*/ 1836733 w 3982395"/>
                <a:gd name="connsiteY1757" fmla="*/ 667049 h 2274663"/>
                <a:gd name="connsiteX1758" fmla="*/ 1841310 w 3982395"/>
                <a:gd name="connsiteY1758" fmla="*/ 665951 h 2274663"/>
                <a:gd name="connsiteX1759" fmla="*/ 1877933 w 3982395"/>
                <a:gd name="connsiteY1759" fmla="*/ 679586 h 2274663"/>
                <a:gd name="connsiteX1760" fmla="*/ 1881577 w 3982395"/>
                <a:gd name="connsiteY1760" fmla="*/ 682853 h 2274663"/>
                <a:gd name="connsiteX1761" fmla="*/ 1885367 w 3982395"/>
                <a:gd name="connsiteY1761" fmla="*/ 669550 h 2274663"/>
                <a:gd name="connsiteX1762" fmla="*/ 1910268 w 3982395"/>
                <a:gd name="connsiteY1762" fmla="*/ 634949 h 2274663"/>
                <a:gd name="connsiteX1763" fmla="*/ 1914779 w 3982395"/>
                <a:gd name="connsiteY1763" fmla="*/ 633412 h 2274663"/>
                <a:gd name="connsiteX1764" fmla="*/ 1919291 w 3982395"/>
                <a:gd name="connsiteY1764" fmla="*/ 634949 h 2274663"/>
                <a:gd name="connsiteX1765" fmla="*/ 1944190 w 3982395"/>
                <a:gd name="connsiteY1765" fmla="*/ 669550 h 2274663"/>
                <a:gd name="connsiteX1766" fmla="*/ 1948805 w 3982395"/>
                <a:gd name="connsiteY1766" fmla="*/ 685748 h 2274663"/>
                <a:gd name="connsiteX1767" fmla="*/ 1950320 w 3982395"/>
                <a:gd name="connsiteY1767" fmla="*/ 684391 h 2274663"/>
                <a:gd name="connsiteX1768" fmla="*/ 1986944 w 3982395"/>
                <a:gd name="connsiteY1768" fmla="*/ 670757 h 2274663"/>
                <a:gd name="connsiteX1769" fmla="*/ 1991520 w 3982395"/>
                <a:gd name="connsiteY1769" fmla="*/ 671854 h 2274663"/>
                <a:gd name="connsiteX1770" fmla="*/ 1994758 w 3982395"/>
                <a:gd name="connsiteY1770" fmla="*/ 675268 h 2274663"/>
                <a:gd name="connsiteX1771" fmla="*/ 2000631 w 3982395"/>
                <a:gd name="connsiteY1771" fmla="*/ 693036 h 2274663"/>
                <a:gd name="connsiteX1772" fmla="*/ 2001240 w 3982395"/>
                <a:gd name="connsiteY1772" fmla="*/ 713085 h 2274663"/>
                <a:gd name="connsiteX1773" fmla="*/ 2016166 w 3982395"/>
                <a:gd name="connsiteY1773" fmla="*/ 709568 h 2274663"/>
                <a:gd name="connsiteX1774" fmla="*/ 2034849 w 3982395"/>
                <a:gd name="connsiteY1774" fmla="*/ 710643 h 2274663"/>
                <a:gd name="connsiteX1775" fmla="*/ 2038985 w 3982395"/>
                <a:gd name="connsiteY1775" fmla="*/ 712887 h 2274663"/>
                <a:gd name="connsiteX1776" fmla="*/ 2041229 w 3982395"/>
                <a:gd name="connsiteY1776" fmla="*/ 717023 h 2274663"/>
                <a:gd name="connsiteX1777" fmla="*/ 2037538 w 3982395"/>
                <a:gd name="connsiteY1777" fmla="*/ 755928 h 2274663"/>
                <a:gd name="connsiteX1778" fmla="*/ 2020608 w 3982395"/>
                <a:gd name="connsiteY1778" fmla="*/ 781747 h 2274663"/>
                <a:gd name="connsiteX1779" fmla="*/ 2021529 w 3982395"/>
                <a:gd name="connsiteY1779" fmla="*/ 782402 h 2274663"/>
                <a:gd name="connsiteX1780" fmla="*/ 2024204 w 3982395"/>
                <a:gd name="connsiteY1780" fmla="*/ 786501 h 2274663"/>
                <a:gd name="connsiteX1781" fmla="*/ 2031307 w 3982395"/>
                <a:gd name="connsiteY1781" fmla="*/ 774633 h 2274663"/>
                <a:gd name="connsiteX1782" fmla="*/ 2064315 w 3982395"/>
                <a:gd name="connsiteY1782" fmla="*/ 747655 h 2274663"/>
                <a:gd name="connsiteX1783" fmla="*/ 2069070 w 3982395"/>
                <a:gd name="connsiteY1783" fmla="*/ 747338 h 2274663"/>
                <a:gd name="connsiteX1784" fmla="*/ 2073030 w 3982395"/>
                <a:gd name="connsiteY1784" fmla="*/ 749990 h 2274663"/>
                <a:gd name="connsiteX1785" fmla="*/ 2087223 w 3982395"/>
                <a:gd name="connsiteY1785" fmla="*/ 787472 h 2274663"/>
                <a:gd name="connsiteX1786" fmla="*/ 2089255 w 3982395"/>
                <a:gd name="connsiteY1786" fmla="*/ 783728 h 2274663"/>
                <a:gd name="connsiteX1787" fmla="*/ 2093161 w 3982395"/>
                <a:gd name="connsiteY1787" fmla="*/ 781608 h 2274663"/>
                <a:gd name="connsiteX1788" fmla="*/ 2110806 w 3982395"/>
                <a:gd name="connsiteY1788" fmla="*/ 780593 h 2274663"/>
                <a:gd name="connsiteX1789" fmla="*/ 2122281 w 3982395"/>
                <a:gd name="connsiteY1789" fmla="*/ 783297 h 2274663"/>
                <a:gd name="connsiteX1790" fmla="*/ 2121599 w 3982395"/>
                <a:gd name="connsiteY1790" fmla="*/ 780054 h 2274663"/>
                <a:gd name="connsiteX1791" fmla="*/ 2122198 w 3982395"/>
                <a:gd name="connsiteY1791" fmla="*/ 776504 h 2274663"/>
                <a:gd name="connsiteX1792" fmla="*/ 2104735 w 3982395"/>
                <a:gd name="connsiteY1792" fmla="*/ 771270 h 2274663"/>
                <a:gd name="connsiteX1793" fmla="*/ 2103163 w 3982395"/>
                <a:gd name="connsiteY1793" fmla="*/ 768707 h 2274663"/>
                <a:gd name="connsiteX1794" fmla="*/ 2103242 w 3982395"/>
                <a:gd name="connsiteY1794" fmla="*/ 765701 h 2274663"/>
                <a:gd name="connsiteX1795" fmla="*/ 2117713 w 3982395"/>
                <a:gd name="connsiteY1795" fmla="*/ 745352 h 2274663"/>
                <a:gd name="connsiteX1796" fmla="*/ 2122553 w 3982395"/>
                <a:gd name="connsiteY1796" fmla="*/ 742194 h 2274663"/>
                <a:gd name="connsiteX1797" fmla="*/ 2118995 w 3982395"/>
                <a:gd name="connsiteY1797" fmla="*/ 737641 h 2274663"/>
                <a:gd name="connsiteX1798" fmla="*/ 2104276 w 3982395"/>
                <a:gd name="connsiteY1798" fmla="*/ 704273 h 2274663"/>
                <a:gd name="connsiteX1799" fmla="*/ 2102846 w 3982395"/>
                <a:gd name="connsiteY1799" fmla="*/ 679098 h 2274663"/>
                <a:gd name="connsiteX1800" fmla="*/ 2092187 w 3982395"/>
                <a:gd name="connsiteY1800" fmla="*/ 683776 h 2274663"/>
                <a:gd name="connsiteX1801" fmla="*/ 2073859 w 3982395"/>
                <a:gd name="connsiteY1801" fmla="*/ 684156 h 2274663"/>
                <a:gd name="connsiteX1802" fmla="*/ 2071216 w 3982395"/>
                <a:gd name="connsiteY1802" fmla="*/ 682722 h 2274663"/>
                <a:gd name="connsiteX1803" fmla="*/ 2069782 w 3982395"/>
                <a:gd name="connsiteY1803" fmla="*/ 680079 h 2274663"/>
                <a:gd name="connsiteX1804" fmla="*/ 2072140 w 3982395"/>
                <a:gd name="connsiteY1804" fmla="*/ 655221 h 2274663"/>
                <a:gd name="connsiteX1805" fmla="*/ 2074753 w 3982395"/>
                <a:gd name="connsiteY1805" fmla="*/ 650067 h 2274663"/>
                <a:gd name="connsiteX1806" fmla="*/ 2069395 w 3982395"/>
                <a:gd name="connsiteY1806" fmla="*/ 647903 h 2274663"/>
                <a:gd name="connsiteX1807" fmla="*/ 2039964 w 3982395"/>
                <a:gd name="connsiteY1807" fmla="*/ 626364 h 2274663"/>
                <a:gd name="connsiteX1808" fmla="*/ 2010241 w 3982395"/>
                <a:gd name="connsiteY1808" fmla="*/ 547759 h 2274663"/>
                <a:gd name="connsiteX1809" fmla="*/ 2012486 w 3982395"/>
                <a:gd name="connsiteY1809" fmla="*/ 543623 h 2274663"/>
                <a:gd name="connsiteX1810" fmla="*/ 2016622 w 3982395"/>
                <a:gd name="connsiteY1810" fmla="*/ 541378 h 2274663"/>
                <a:gd name="connsiteX1811" fmla="*/ 2035304 w 3982395"/>
                <a:gd name="connsiteY1811" fmla="*/ 540304 h 2274663"/>
                <a:gd name="connsiteX1812" fmla="*/ 2047454 w 3982395"/>
                <a:gd name="connsiteY1812" fmla="*/ 543167 h 2274663"/>
                <a:gd name="connsiteX1813" fmla="*/ 2046732 w 3982395"/>
                <a:gd name="connsiteY1813" fmla="*/ 539733 h 2274663"/>
                <a:gd name="connsiteX1814" fmla="*/ 2053236 w 3982395"/>
                <a:gd name="connsiteY1814" fmla="*/ 501199 h 2274663"/>
                <a:gd name="connsiteX1815" fmla="*/ 2056474 w 3982395"/>
                <a:gd name="connsiteY1815" fmla="*/ 497785 h 2274663"/>
                <a:gd name="connsiteX1816" fmla="*/ 2061051 w 3982395"/>
                <a:gd name="connsiteY1816" fmla="*/ 496687 h 2274663"/>
                <a:gd name="connsiteX1817" fmla="*/ 2097674 w 3982395"/>
                <a:gd name="connsiteY1817" fmla="*/ 510322 h 2274663"/>
                <a:gd name="connsiteX1818" fmla="*/ 2101318 w 3982395"/>
                <a:gd name="connsiteY1818" fmla="*/ 513589 h 2274663"/>
                <a:gd name="connsiteX1819" fmla="*/ 2105108 w 3982395"/>
                <a:gd name="connsiteY1819" fmla="*/ 500286 h 2274663"/>
                <a:gd name="connsiteX1820" fmla="*/ 2130009 w 3982395"/>
                <a:gd name="connsiteY1820" fmla="*/ 465685 h 2274663"/>
                <a:gd name="connsiteX1821" fmla="*/ 2134520 w 3982395"/>
                <a:gd name="connsiteY1821" fmla="*/ 464148 h 2274663"/>
                <a:gd name="connsiteX1822" fmla="*/ 2139032 w 3982395"/>
                <a:gd name="connsiteY1822" fmla="*/ 465685 h 2274663"/>
                <a:gd name="connsiteX1823" fmla="*/ 2163931 w 3982395"/>
                <a:gd name="connsiteY1823" fmla="*/ 500286 h 2274663"/>
                <a:gd name="connsiteX1824" fmla="*/ 2168546 w 3982395"/>
                <a:gd name="connsiteY1824" fmla="*/ 516485 h 2274663"/>
                <a:gd name="connsiteX1825" fmla="*/ 2170061 w 3982395"/>
                <a:gd name="connsiteY1825" fmla="*/ 515127 h 2274663"/>
                <a:gd name="connsiteX1826" fmla="*/ 2190077 w 3982395"/>
                <a:gd name="connsiteY1826" fmla="*/ 507675 h 2274663"/>
                <a:gd name="connsiteX1827" fmla="*/ 2189183 w 3982395"/>
                <a:gd name="connsiteY1827" fmla="*/ 491932 h 2274663"/>
                <a:gd name="connsiteX1828" fmla="*/ 2205439 w 3982395"/>
                <a:gd name="connsiteY1828" fmla="*/ 456395 h 2274663"/>
                <a:gd name="connsiteX1829" fmla="*/ 2209451 w 3982395"/>
                <a:gd name="connsiteY1829" fmla="*/ 453935 h 2274663"/>
                <a:gd name="connsiteX1830" fmla="*/ 2214155 w 3982395"/>
                <a:gd name="connsiteY1830" fmla="*/ 454059 h 2274663"/>
                <a:gd name="connsiteX1831" fmla="*/ 2230871 w 3982395"/>
                <a:gd name="connsiteY1831" fmla="*/ 462470 h 2274663"/>
                <a:gd name="connsiteX1832" fmla="*/ 2239962 w 3982395"/>
                <a:gd name="connsiteY1832" fmla="*/ 471024 h 2274663"/>
                <a:gd name="connsiteX1833" fmla="*/ 2241053 w 3982395"/>
                <a:gd name="connsiteY1833" fmla="*/ 467689 h 2274663"/>
                <a:gd name="connsiteX1834" fmla="*/ 2265953 w 3982395"/>
                <a:gd name="connsiteY1834" fmla="*/ 437570 h 2274663"/>
                <a:gd name="connsiteX1835" fmla="*/ 2270465 w 3982395"/>
                <a:gd name="connsiteY1835" fmla="*/ 436232 h 2274663"/>
                <a:gd name="connsiteX1836" fmla="*/ 2274977 w 3982395"/>
                <a:gd name="connsiteY1836" fmla="*/ 437570 h 2274663"/>
                <a:gd name="connsiteX1837" fmla="*/ 2299876 w 3982395"/>
                <a:gd name="connsiteY1837" fmla="*/ 467689 h 2274663"/>
                <a:gd name="connsiteX1838" fmla="*/ 2301399 w 3982395"/>
                <a:gd name="connsiteY1838" fmla="*/ 472341 h 2274663"/>
                <a:gd name="connsiteX1839" fmla="*/ 2311332 w 3982395"/>
                <a:gd name="connsiteY1839" fmla="*/ 462715 h 2274663"/>
                <a:gd name="connsiteX1840" fmla="*/ 2350197 w 3982395"/>
                <a:gd name="connsiteY1840" fmla="*/ 445200 h 2274663"/>
                <a:gd name="connsiteX1841" fmla="*/ 2354873 w 3982395"/>
                <a:gd name="connsiteY1841" fmla="*/ 446125 h 2274663"/>
                <a:gd name="connsiteX1842" fmla="*/ 2358012 w 3982395"/>
                <a:gd name="connsiteY1842" fmla="*/ 449712 h 2274663"/>
                <a:gd name="connsiteX1843" fmla="*/ 2362275 w 3982395"/>
                <a:gd name="connsiteY1843" fmla="*/ 492127 h 2274663"/>
                <a:gd name="connsiteX1844" fmla="*/ 2358172 w 3982395"/>
                <a:gd name="connsiteY1844" fmla="*/ 508463 h 2274663"/>
                <a:gd name="connsiteX1845" fmla="*/ 2360163 w 3982395"/>
                <a:gd name="connsiteY1845" fmla="*/ 508044 h 2274663"/>
                <a:gd name="connsiteX1846" fmla="*/ 2398697 w 3982395"/>
                <a:gd name="connsiteY1846" fmla="*/ 514549 h 2274663"/>
                <a:gd name="connsiteX1847" fmla="*/ 2402111 w 3982395"/>
                <a:gd name="connsiteY1847" fmla="*/ 517787 h 2274663"/>
                <a:gd name="connsiteX1848" fmla="*/ 2403208 w 3982395"/>
                <a:gd name="connsiteY1848" fmla="*/ 522363 h 2274663"/>
                <a:gd name="connsiteX1849" fmla="*/ 2399411 w 3982395"/>
                <a:gd name="connsiteY1849" fmla="*/ 540687 h 2274663"/>
                <a:gd name="connsiteX1850" fmla="*/ 2389914 w 3982395"/>
                <a:gd name="connsiteY1850" fmla="*/ 558355 h 2274663"/>
                <a:gd name="connsiteX1851" fmla="*/ 2404598 w 3982395"/>
                <a:gd name="connsiteY1851" fmla="*/ 562772 h 2274663"/>
                <a:gd name="connsiteX1852" fmla="*/ 2420240 w 3982395"/>
                <a:gd name="connsiteY1852" fmla="*/ 573044 h 2274663"/>
                <a:gd name="connsiteX1853" fmla="*/ 2422700 w 3982395"/>
                <a:gd name="connsiteY1853" fmla="*/ 577055 h 2274663"/>
                <a:gd name="connsiteX1854" fmla="*/ 2422576 w 3982395"/>
                <a:gd name="connsiteY1854" fmla="*/ 581759 h 2274663"/>
                <a:gd name="connsiteX1855" fmla="*/ 2399927 w 3982395"/>
                <a:gd name="connsiteY1855" fmla="*/ 613606 h 2274663"/>
                <a:gd name="connsiteX1856" fmla="*/ 2372355 w 3982395"/>
                <a:gd name="connsiteY1856" fmla="*/ 627502 h 2274663"/>
                <a:gd name="connsiteX1857" fmla="*/ 2372825 w 3982395"/>
                <a:gd name="connsiteY1857" fmla="*/ 628530 h 2274663"/>
                <a:gd name="connsiteX1858" fmla="*/ 2373092 w 3982395"/>
                <a:gd name="connsiteY1858" fmla="*/ 633418 h 2274663"/>
                <a:gd name="connsiteX1859" fmla="*/ 2385178 w 3982395"/>
                <a:gd name="connsiteY1859" fmla="*/ 626691 h 2274663"/>
                <a:gd name="connsiteX1860" fmla="*/ 2427252 w 3982395"/>
                <a:gd name="connsiteY1860" fmla="*/ 619831 h 2274663"/>
                <a:gd name="connsiteX1861" fmla="*/ 2431529 w 3982395"/>
                <a:gd name="connsiteY1861" fmla="*/ 621935 h 2274663"/>
                <a:gd name="connsiteX1862" fmla="*/ 2433633 w 3982395"/>
                <a:gd name="connsiteY1862" fmla="*/ 626212 h 2274663"/>
                <a:gd name="connsiteX1863" fmla="*/ 2426773 w 3982395"/>
                <a:gd name="connsiteY1863" fmla="*/ 668285 h 2274663"/>
                <a:gd name="connsiteX1864" fmla="*/ 2418582 w 3982395"/>
                <a:gd name="connsiteY1864" fmla="*/ 683002 h 2274663"/>
                <a:gd name="connsiteX1865" fmla="*/ 2420613 w 3982395"/>
                <a:gd name="connsiteY1865" fmla="*/ 683113 h 2274663"/>
                <a:gd name="connsiteX1866" fmla="*/ 2456150 w 3982395"/>
                <a:gd name="connsiteY1866" fmla="*/ 699369 h 2274663"/>
                <a:gd name="connsiteX1867" fmla="*/ 2458610 w 3982395"/>
                <a:gd name="connsiteY1867" fmla="*/ 703381 h 2274663"/>
                <a:gd name="connsiteX1868" fmla="*/ 2458486 w 3982395"/>
                <a:gd name="connsiteY1868" fmla="*/ 708085 h 2274663"/>
                <a:gd name="connsiteX1869" fmla="*/ 2450075 w 3982395"/>
                <a:gd name="connsiteY1869" fmla="*/ 724802 h 2274663"/>
                <a:gd name="connsiteX1870" fmla="*/ 2437992 w 3982395"/>
                <a:gd name="connsiteY1870" fmla="*/ 737643 h 2274663"/>
                <a:gd name="connsiteX1871" fmla="*/ 2450150 w 3982395"/>
                <a:gd name="connsiteY1871" fmla="*/ 743122 h 2274663"/>
                <a:gd name="connsiteX1872" fmla="*/ 2461574 w 3982395"/>
                <a:gd name="connsiteY1872" fmla="*/ 754192 h 2274663"/>
                <a:gd name="connsiteX1873" fmla="*/ 2462171 w 3982395"/>
                <a:gd name="connsiteY1873" fmla="*/ 752367 h 2274663"/>
                <a:gd name="connsiteX1874" fmla="*/ 2475024 w 3982395"/>
                <a:gd name="connsiteY1874" fmla="*/ 736819 h 2274663"/>
                <a:gd name="connsiteX1875" fmla="*/ 2466859 w 3982395"/>
                <a:gd name="connsiteY1875" fmla="*/ 724366 h 2274663"/>
                <a:gd name="connsiteX1876" fmla="*/ 2463373 w 3982395"/>
                <a:gd name="connsiteY1876" fmla="*/ 687621 h 2274663"/>
                <a:gd name="connsiteX1877" fmla="*/ 2465493 w 3982395"/>
                <a:gd name="connsiteY1877" fmla="*/ 683715 h 2274663"/>
                <a:gd name="connsiteX1878" fmla="*/ 2469399 w 3982395"/>
                <a:gd name="connsiteY1878" fmla="*/ 681595 h 2274663"/>
                <a:gd name="connsiteX1879" fmla="*/ 2487044 w 3982395"/>
                <a:gd name="connsiteY1879" fmla="*/ 680580 h 2274663"/>
                <a:gd name="connsiteX1880" fmla="*/ 2498519 w 3982395"/>
                <a:gd name="connsiteY1880" fmla="*/ 683284 h 2274663"/>
                <a:gd name="connsiteX1881" fmla="*/ 2497837 w 3982395"/>
                <a:gd name="connsiteY1881" fmla="*/ 680041 h 2274663"/>
                <a:gd name="connsiteX1882" fmla="*/ 2501564 w 3982395"/>
                <a:gd name="connsiteY1882" fmla="*/ 657960 h 2274663"/>
                <a:gd name="connsiteX1883" fmla="*/ 2497000 w 3982395"/>
                <a:gd name="connsiteY1883" fmla="*/ 659963 h 2274663"/>
                <a:gd name="connsiteX1884" fmla="*/ 2478672 w 3982395"/>
                <a:gd name="connsiteY1884" fmla="*/ 660343 h 2274663"/>
                <a:gd name="connsiteX1885" fmla="*/ 2476029 w 3982395"/>
                <a:gd name="connsiteY1885" fmla="*/ 658909 h 2274663"/>
                <a:gd name="connsiteX1886" fmla="*/ 2474595 w 3982395"/>
                <a:gd name="connsiteY1886" fmla="*/ 656266 h 2274663"/>
                <a:gd name="connsiteX1887" fmla="*/ 2476953 w 3982395"/>
                <a:gd name="connsiteY1887" fmla="*/ 631408 h 2274663"/>
                <a:gd name="connsiteX1888" fmla="*/ 2479566 w 3982395"/>
                <a:gd name="connsiteY1888" fmla="*/ 626254 h 2274663"/>
                <a:gd name="connsiteX1889" fmla="*/ 2474208 w 3982395"/>
                <a:gd name="connsiteY1889" fmla="*/ 624090 h 2274663"/>
                <a:gd name="connsiteX1890" fmla="*/ 2444777 w 3982395"/>
                <a:gd name="connsiteY1890" fmla="*/ 602551 h 2274663"/>
                <a:gd name="connsiteX1891" fmla="*/ 2415054 w 3982395"/>
                <a:gd name="connsiteY1891" fmla="*/ 523946 h 2274663"/>
                <a:gd name="connsiteX1892" fmla="*/ 2417299 w 3982395"/>
                <a:gd name="connsiteY1892" fmla="*/ 519810 h 2274663"/>
                <a:gd name="connsiteX1893" fmla="*/ 2421435 w 3982395"/>
                <a:gd name="connsiteY1893" fmla="*/ 517565 h 2274663"/>
                <a:gd name="connsiteX1894" fmla="*/ 2440117 w 3982395"/>
                <a:gd name="connsiteY1894" fmla="*/ 516491 h 2274663"/>
                <a:gd name="connsiteX1895" fmla="*/ 2452267 w 3982395"/>
                <a:gd name="connsiteY1895" fmla="*/ 519354 h 2274663"/>
                <a:gd name="connsiteX1896" fmla="*/ 2451545 w 3982395"/>
                <a:gd name="connsiteY1896" fmla="*/ 515920 h 2274663"/>
                <a:gd name="connsiteX1897" fmla="*/ 2458049 w 3982395"/>
                <a:gd name="connsiteY1897" fmla="*/ 477386 h 2274663"/>
                <a:gd name="connsiteX1898" fmla="*/ 2461287 w 3982395"/>
                <a:gd name="connsiteY1898" fmla="*/ 473972 h 2274663"/>
                <a:gd name="connsiteX1899" fmla="*/ 2465864 w 3982395"/>
                <a:gd name="connsiteY1899" fmla="*/ 472874 h 2274663"/>
                <a:gd name="connsiteX1900" fmla="*/ 2502487 w 3982395"/>
                <a:gd name="connsiteY1900" fmla="*/ 486509 h 2274663"/>
                <a:gd name="connsiteX1901" fmla="*/ 2506131 w 3982395"/>
                <a:gd name="connsiteY1901" fmla="*/ 489776 h 2274663"/>
                <a:gd name="connsiteX1902" fmla="*/ 2509921 w 3982395"/>
                <a:gd name="connsiteY1902" fmla="*/ 476473 h 2274663"/>
                <a:gd name="connsiteX1903" fmla="*/ 2534822 w 3982395"/>
                <a:gd name="connsiteY1903" fmla="*/ 441872 h 2274663"/>
                <a:gd name="connsiteX1904" fmla="*/ 2539333 w 3982395"/>
                <a:gd name="connsiteY1904" fmla="*/ 440335 h 2274663"/>
                <a:gd name="connsiteX1905" fmla="*/ 2543845 w 3982395"/>
                <a:gd name="connsiteY1905" fmla="*/ 441872 h 2274663"/>
                <a:gd name="connsiteX1906" fmla="*/ 2568744 w 3982395"/>
                <a:gd name="connsiteY1906" fmla="*/ 476473 h 2274663"/>
                <a:gd name="connsiteX1907" fmla="*/ 2573359 w 3982395"/>
                <a:gd name="connsiteY1907" fmla="*/ 492672 h 2274663"/>
                <a:gd name="connsiteX1908" fmla="*/ 2574874 w 3982395"/>
                <a:gd name="connsiteY1908" fmla="*/ 491314 h 2274663"/>
                <a:gd name="connsiteX1909" fmla="*/ 2594890 w 3982395"/>
                <a:gd name="connsiteY1909" fmla="*/ 483862 h 2274663"/>
                <a:gd name="connsiteX1910" fmla="*/ 2593996 w 3982395"/>
                <a:gd name="connsiteY1910" fmla="*/ 468119 h 2274663"/>
                <a:gd name="connsiteX1911" fmla="*/ 2610252 w 3982395"/>
                <a:gd name="connsiteY1911" fmla="*/ 432582 h 2274663"/>
                <a:gd name="connsiteX1912" fmla="*/ 2614264 w 3982395"/>
                <a:gd name="connsiteY1912" fmla="*/ 430122 h 2274663"/>
                <a:gd name="connsiteX1913" fmla="*/ 2618968 w 3982395"/>
                <a:gd name="connsiteY1913" fmla="*/ 430246 h 2274663"/>
                <a:gd name="connsiteX1914" fmla="*/ 2635684 w 3982395"/>
                <a:gd name="connsiteY1914" fmla="*/ 438657 h 2274663"/>
                <a:gd name="connsiteX1915" fmla="*/ 2644775 w 3982395"/>
                <a:gd name="connsiteY1915" fmla="*/ 447211 h 2274663"/>
                <a:gd name="connsiteX1916" fmla="*/ 2645866 w 3982395"/>
                <a:gd name="connsiteY1916" fmla="*/ 443876 h 2274663"/>
                <a:gd name="connsiteX1917" fmla="*/ 2670766 w 3982395"/>
                <a:gd name="connsiteY1917" fmla="*/ 413757 h 2274663"/>
                <a:gd name="connsiteX1918" fmla="*/ 1784598 w 3982395"/>
                <a:gd name="connsiteY1918" fmla="*/ 359863 h 2274663"/>
                <a:gd name="connsiteX1919" fmla="*/ 1784352 w 3982395"/>
                <a:gd name="connsiteY1919" fmla="*/ 360063 h 2274663"/>
                <a:gd name="connsiteX1920" fmla="*/ 1783891 w 3982395"/>
                <a:gd name="connsiteY1920" fmla="*/ 368187 h 2274663"/>
                <a:gd name="connsiteX1921" fmla="*/ 1787040 w 3982395"/>
                <a:gd name="connsiteY1921" fmla="*/ 363811 h 2274663"/>
                <a:gd name="connsiteX1922" fmla="*/ 1073046 w 3982395"/>
                <a:gd name="connsiteY1922" fmla="*/ 346617 h 2274663"/>
                <a:gd name="connsiteX1923" fmla="*/ 1077558 w 3982395"/>
                <a:gd name="connsiteY1923" fmla="*/ 348154 h 2274663"/>
                <a:gd name="connsiteX1924" fmla="*/ 1102457 w 3982395"/>
                <a:gd name="connsiteY1924" fmla="*/ 382755 h 2274663"/>
                <a:gd name="connsiteX1925" fmla="*/ 1107072 w 3982395"/>
                <a:gd name="connsiteY1925" fmla="*/ 398954 h 2274663"/>
                <a:gd name="connsiteX1926" fmla="*/ 1108587 w 3982395"/>
                <a:gd name="connsiteY1926" fmla="*/ 397596 h 2274663"/>
                <a:gd name="connsiteX1927" fmla="*/ 1145211 w 3982395"/>
                <a:gd name="connsiteY1927" fmla="*/ 383962 h 2274663"/>
                <a:gd name="connsiteX1928" fmla="*/ 1149787 w 3982395"/>
                <a:gd name="connsiteY1928" fmla="*/ 385059 h 2274663"/>
                <a:gd name="connsiteX1929" fmla="*/ 1153025 w 3982395"/>
                <a:gd name="connsiteY1929" fmla="*/ 388473 h 2274663"/>
                <a:gd name="connsiteX1930" fmla="*/ 1158898 w 3982395"/>
                <a:gd name="connsiteY1930" fmla="*/ 406241 h 2274663"/>
                <a:gd name="connsiteX1931" fmla="*/ 1159507 w 3982395"/>
                <a:gd name="connsiteY1931" fmla="*/ 426290 h 2274663"/>
                <a:gd name="connsiteX1932" fmla="*/ 1174433 w 3982395"/>
                <a:gd name="connsiteY1932" fmla="*/ 422773 h 2274663"/>
                <a:gd name="connsiteX1933" fmla="*/ 1193116 w 3982395"/>
                <a:gd name="connsiteY1933" fmla="*/ 423848 h 2274663"/>
                <a:gd name="connsiteX1934" fmla="*/ 1197252 w 3982395"/>
                <a:gd name="connsiteY1934" fmla="*/ 426092 h 2274663"/>
                <a:gd name="connsiteX1935" fmla="*/ 1199496 w 3982395"/>
                <a:gd name="connsiteY1935" fmla="*/ 430228 h 2274663"/>
                <a:gd name="connsiteX1936" fmla="*/ 1195805 w 3982395"/>
                <a:gd name="connsiteY1936" fmla="*/ 469133 h 2274663"/>
                <a:gd name="connsiteX1937" fmla="*/ 1178875 w 3982395"/>
                <a:gd name="connsiteY1937" fmla="*/ 494952 h 2274663"/>
                <a:gd name="connsiteX1938" fmla="*/ 1179796 w 3982395"/>
                <a:gd name="connsiteY1938" fmla="*/ 495607 h 2274663"/>
                <a:gd name="connsiteX1939" fmla="*/ 1182471 w 3982395"/>
                <a:gd name="connsiteY1939" fmla="*/ 499707 h 2274663"/>
                <a:gd name="connsiteX1940" fmla="*/ 1189574 w 3982395"/>
                <a:gd name="connsiteY1940" fmla="*/ 487838 h 2274663"/>
                <a:gd name="connsiteX1941" fmla="*/ 1222582 w 3982395"/>
                <a:gd name="connsiteY1941" fmla="*/ 460860 h 2274663"/>
                <a:gd name="connsiteX1942" fmla="*/ 1227337 w 3982395"/>
                <a:gd name="connsiteY1942" fmla="*/ 460543 h 2274663"/>
                <a:gd name="connsiteX1943" fmla="*/ 1231297 w 3982395"/>
                <a:gd name="connsiteY1943" fmla="*/ 463195 h 2274663"/>
                <a:gd name="connsiteX1944" fmla="*/ 1246393 w 3982395"/>
                <a:gd name="connsiteY1944" fmla="*/ 503062 h 2274663"/>
                <a:gd name="connsiteX1945" fmla="*/ 1246658 w 3982395"/>
                <a:gd name="connsiteY1945" fmla="*/ 519903 h 2274663"/>
                <a:gd name="connsiteX1946" fmla="*/ 1248473 w 3982395"/>
                <a:gd name="connsiteY1946" fmla="*/ 518984 h 2274663"/>
                <a:gd name="connsiteX1947" fmla="*/ 1287377 w 3982395"/>
                <a:gd name="connsiteY1947" fmla="*/ 515293 h 2274663"/>
                <a:gd name="connsiteX1948" fmla="*/ 1291513 w 3982395"/>
                <a:gd name="connsiteY1948" fmla="*/ 517537 h 2274663"/>
                <a:gd name="connsiteX1949" fmla="*/ 1293758 w 3982395"/>
                <a:gd name="connsiteY1949" fmla="*/ 521674 h 2274663"/>
                <a:gd name="connsiteX1950" fmla="*/ 1294832 w 3982395"/>
                <a:gd name="connsiteY1950" fmla="*/ 540356 h 2274663"/>
                <a:gd name="connsiteX1951" fmla="*/ 1290231 w 3982395"/>
                <a:gd name="connsiteY1951" fmla="*/ 559880 h 2274663"/>
                <a:gd name="connsiteX1952" fmla="*/ 1305559 w 3982395"/>
                <a:gd name="connsiteY1952" fmla="*/ 560345 h 2274663"/>
                <a:gd name="connsiteX1953" fmla="*/ 1323327 w 3982395"/>
                <a:gd name="connsiteY1953" fmla="*/ 566219 h 2274663"/>
                <a:gd name="connsiteX1954" fmla="*/ 1326741 w 3982395"/>
                <a:gd name="connsiteY1954" fmla="*/ 569457 h 2274663"/>
                <a:gd name="connsiteX1955" fmla="*/ 1327838 w 3982395"/>
                <a:gd name="connsiteY1955" fmla="*/ 574033 h 2274663"/>
                <a:gd name="connsiteX1956" fmla="*/ 1278784 w 3982395"/>
                <a:gd name="connsiteY1956" fmla="*/ 642267 h 2274663"/>
                <a:gd name="connsiteX1957" fmla="*/ 1256103 w 3982395"/>
                <a:gd name="connsiteY1957" fmla="*/ 652424 h 2274663"/>
                <a:gd name="connsiteX1958" fmla="*/ 1236506 w 3982395"/>
                <a:gd name="connsiteY1958" fmla="*/ 656546 h 2274663"/>
                <a:gd name="connsiteX1959" fmla="*/ 1237457 w 3982395"/>
                <a:gd name="connsiteY1959" fmla="*/ 661069 h 2274663"/>
                <a:gd name="connsiteX1960" fmla="*/ 1233302 w 3982395"/>
                <a:gd name="connsiteY1960" fmla="*/ 685690 h 2274663"/>
                <a:gd name="connsiteX1961" fmla="*/ 1231232 w 3982395"/>
                <a:gd name="connsiteY1961" fmla="*/ 687872 h 2274663"/>
                <a:gd name="connsiteX1962" fmla="*/ 1228308 w 3982395"/>
                <a:gd name="connsiteY1962" fmla="*/ 688573 h 2274663"/>
                <a:gd name="connsiteX1963" fmla="*/ 1194016 w 3982395"/>
                <a:gd name="connsiteY1963" fmla="*/ 670096 h 2274663"/>
                <a:gd name="connsiteX1964" fmla="*/ 1193495 w 3982395"/>
                <a:gd name="connsiteY1964" fmla="*/ 669376 h 2274663"/>
                <a:gd name="connsiteX1965" fmla="*/ 1176380 w 3982395"/>
                <a:gd name="connsiteY1965" fmla="*/ 695477 h 2274663"/>
                <a:gd name="connsiteX1966" fmla="*/ 1175613 w 3982395"/>
                <a:gd name="connsiteY1966" fmla="*/ 696101 h 2274663"/>
                <a:gd name="connsiteX1967" fmla="*/ 1176181 w 3982395"/>
                <a:gd name="connsiteY1967" fmla="*/ 697147 h 2274663"/>
                <a:gd name="connsiteX1968" fmla="*/ 1172695 w 3982395"/>
                <a:gd name="connsiteY1968" fmla="*/ 733891 h 2274663"/>
                <a:gd name="connsiteX1969" fmla="*/ 1156706 w 3982395"/>
                <a:gd name="connsiteY1969" fmla="*/ 758274 h 2274663"/>
                <a:gd name="connsiteX1970" fmla="*/ 1157576 w 3982395"/>
                <a:gd name="connsiteY1970" fmla="*/ 758893 h 2274663"/>
                <a:gd name="connsiteX1971" fmla="*/ 1160102 w 3982395"/>
                <a:gd name="connsiteY1971" fmla="*/ 762764 h 2274663"/>
                <a:gd name="connsiteX1972" fmla="*/ 1166812 w 3982395"/>
                <a:gd name="connsiteY1972" fmla="*/ 751555 h 2274663"/>
                <a:gd name="connsiteX1973" fmla="*/ 1197986 w 3982395"/>
                <a:gd name="connsiteY1973" fmla="*/ 726075 h 2274663"/>
                <a:gd name="connsiteX1974" fmla="*/ 1202478 w 3982395"/>
                <a:gd name="connsiteY1974" fmla="*/ 725776 h 2274663"/>
                <a:gd name="connsiteX1975" fmla="*/ 1206218 w 3982395"/>
                <a:gd name="connsiteY1975" fmla="*/ 728281 h 2274663"/>
                <a:gd name="connsiteX1976" fmla="*/ 1219339 w 3982395"/>
                <a:gd name="connsiteY1976" fmla="*/ 762931 h 2274663"/>
                <a:gd name="connsiteX1977" fmla="*/ 1247862 w 3982395"/>
                <a:gd name="connsiteY1977" fmla="*/ 775786 h 2274663"/>
                <a:gd name="connsiteX1978" fmla="*/ 1250469 w 3982395"/>
                <a:gd name="connsiteY1978" fmla="*/ 778312 h 2274663"/>
                <a:gd name="connsiteX1979" fmla="*/ 1259184 w 3982395"/>
                <a:gd name="connsiteY1979" fmla="*/ 777486 h 2274663"/>
                <a:gd name="connsiteX1980" fmla="*/ 1263090 w 3982395"/>
                <a:gd name="connsiteY1980" fmla="*/ 779605 h 2274663"/>
                <a:gd name="connsiteX1981" fmla="*/ 1264055 w 3982395"/>
                <a:gd name="connsiteY1981" fmla="*/ 781383 h 2274663"/>
                <a:gd name="connsiteX1982" fmla="*/ 1274200 w 3982395"/>
                <a:gd name="connsiteY1982" fmla="*/ 769113 h 2274663"/>
                <a:gd name="connsiteX1983" fmla="*/ 1265554 w 3982395"/>
                <a:gd name="connsiteY1983" fmla="*/ 755927 h 2274663"/>
                <a:gd name="connsiteX1984" fmla="*/ 1261863 w 3982395"/>
                <a:gd name="connsiteY1984" fmla="*/ 717023 h 2274663"/>
                <a:gd name="connsiteX1985" fmla="*/ 1264108 w 3982395"/>
                <a:gd name="connsiteY1985" fmla="*/ 712887 h 2274663"/>
                <a:gd name="connsiteX1986" fmla="*/ 1268244 w 3982395"/>
                <a:gd name="connsiteY1986" fmla="*/ 710642 h 2274663"/>
                <a:gd name="connsiteX1987" fmla="*/ 1286926 w 3982395"/>
                <a:gd name="connsiteY1987" fmla="*/ 709568 h 2274663"/>
                <a:gd name="connsiteX1988" fmla="*/ 1299076 w 3982395"/>
                <a:gd name="connsiteY1988" fmla="*/ 712431 h 2274663"/>
                <a:gd name="connsiteX1989" fmla="*/ 1298354 w 3982395"/>
                <a:gd name="connsiteY1989" fmla="*/ 708997 h 2274663"/>
                <a:gd name="connsiteX1990" fmla="*/ 1304858 w 3982395"/>
                <a:gd name="connsiteY1990" fmla="*/ 670463 h 2274663"/>
                <a:gd name="connsiteX1991" fmla="*/ 1308096 w 3982395"/>
                <a:gd name="connsiteY1991" fmla="*/ 667049 h 2274663"/>
                <a:gd name="connsiteX1992" fmla="*/ 1312673 w 3982395"/>
                <a:gd name="connsiteY1992" fmla="*/ 665951 h 2274663"/>
                <a:gd name="connsiteX1993" fmla="*/ 1349296 w 3982395"/>
                <a:gd name="connsiteY1993" fmla="*/ 679586 h 2274663"/>
                <a:gd name="connsiteX1994" fmla="*/ 1352940 w 3982395"/>
                <a:gd name="connsiteY1994" fmla="*/ 682853 h 2274663"/>
                <a:gd name="connsiteX1995" fmla="*/ 1356730 w 3982395"/>
                <a:gd name="connsiteY1995" fmla="*/ 669550 h 2274663"/>
                <a:gd name="connsiteX1996" fmla="*/ 1381631 w 3982395"/>
                <a:gd name="connsiteY1996" fmla="*/ 634949 h 2274663"/>
                <a:gd name="connsiteX1997" fmla="*/ 1386142 w 3982395"/>
                <a:gd name="connsiteY1997" fmla="*/ 633412 h 2274663"/>
                <a:gd name="connsiteX1998" fmla="*/ 1390654 w 3982395"/>
                <a:gd name="connsiteY1998" fmla="*/ 634949 h 2274663"/>
                <a:gd name="connsiteX1999" fmla="*/ 1415553 w 3982395"/>
                <a:gd name="connsiteY1999" fmla="*/ 669550 h 2274663"/>
                <a:gd name="connsiteX2000" fmla="*/ 1420168 w 3982395"/>
                <a:gd name="connsiteY2000" fmla="*/ 685748 h 2274663"/>
                <a:gd name="connsiteX2001" fmla="*/ 1421683 w 3982395"/>
                <a:gd name="connsiteY2001" fmla="*/ 684391 h 2274663"/>
                <a:gd name="connsiteX2002" fmla="*/ 1458307 w 3982395"/>
                <a:gd name="connsiteY2002" fmla="*/ 670757 h 2274663"/>
                <a:gd name="connsiteX2003" fmla="*/ 1462883 w 3982395"/>
                <a:gd name="connsiteY2003" fmla="*/ 671854 h 2274663"/>
                <a:gd name="connsiteX2004" fmla="*/ 1466121 w 3982395"/>
                <a:gd name="connsiteY2004" fmla="*/ 675268 h 2274663"/>
                <a:gd name="connsiteX2005" fmla="*/ 1471994 w 3982395"/>
                <a:gd name="connsiteY2005" fmla="*/ 693036 h 2274663"/>
                <a:gd name="connsiteX2006" fmla="*/ 1472603 w 3982395"/>
                <a:gd name="connsiteY2006" fmla="*/ 713085 h 2274663"/>
                <a:gd name="connsiteX2007" fmla="*/ 1487529 w 3982395"/>
                <a:gd name="connsiteY2007" fmla="*/ 709568 h 2274663"/>
                <a:gd name="connsiteX2008" fmla="*/ 1506212 w 3982395"/>
                <a:gd name="connsiteY2008" fmla="*/ 710643 h 2274663"/>
                <a:gd name="connsiteX2009" fmla="*/ 1510348 w 3982395"/>
                <a:gd name="connsiteY2009" fmla="*/ 712887 h 2274663"/>
                <a:gd name="connsiteX2010" fmla="*/ 1512592 w 3982395"/>
                <a:gd name="connsiteY2010" fmla="*/ 717023 h 2274663"/>
                <a:gd name="connsiteX2011" fmla="*/ 1508901 w 3982395"/>
                <a:gd name="connsiteY2011" fmla="*/ 755928 h 2274663"/>
                <a:gd name="connsiteX2012" fmla="*/ 1491971 w 3982395"/>
                <a:gd name="connsiteY2012" fmla="*/ 781747 h 2274663"/>
                <a:gd name="connsiteX2013" fmla="*/ 1492892 w 3982395"/>
                <a:gd name="connsiteY2013" fmla="*/ 782402 h 2274663"/>
                <a:gd name="connsiteX2014" fmla="*/ 1495567 w 3982395"/>
                <a:gd name="connsiteY2014" fmla="*/ 786501 h 2274663"/>
                <a:gd name="connsiteX2015" fmla="*/ 1502670 w 3982395"/>
                <a:gd name="connsiteY2015" fmla="*/ 774633 h 2274663"/>
                <a:gd name="connsiteX2016" fmla="*/ 1535678 w 3982395"/>
                <a:gd name="connsiteY2016" fmla="*/ 747655 h 2274663"/>
                <a:gd name="connsiteX2017" fmla="*/ 1540433 w 3982395"/>
                <a:gd name="connsiteY2017" fmla="*/ 747338 h 2274663"/>
                <a:gd name="connsiteX2018" fmla="*/ 1544393 w 3982395"/>
                <a:gd name="connsiteY2018" fmla="*/ 749990 h 2274663"/>
                <a:gd name="connsiteX2019" fmla="*/ 1559489 w 3982395"/>
                <a:gd name="connsiteY2019" fmla="*/ 789857 h 2274663"/>
                <a:gd name="connsiteX2020" fmla="*/ 1559754 w 3982395"/>
                <a:gd name="connsiteY2020" fmla="*/ 806698 h 2274663"/>
                <a:gd name="connsiteX2021" fmla="*/ 1561569 w 3982395"/>
                <a:gd name="connsiteY2021" fmla="*/ 805778 h 2274663"/>
                <a:gd name="connsiteX2022" fmla="*/ 1600473 w 3982395"/>
                <a:gd name="connsiteY2022" fmla="*/ 802088 h 2274663"/>
                <a:gd name="connsiteX2023" fmla="*/ 1604609 w 3982395"/>
                <a:gd name="connsiteY2023" fmla="*/ 804332 h 2274663"/>
                <a:gd name="connsiteX2024" fmla="*/ 1606854 w 3982395"/>
                <a:gd name="connsiteY2024" fmla="*/ 808468 h 2274663"/>
                <a:gd name="connsiteX2025" fmla="*/ 1607928 w 3982395"/>
                <a:gd name="connsiteY2025" fmla="*/ 827151 h 2274663"/>
                <a:gd name="connsiteX2026" fmla="*/ 1603327 w 3982395"/>
                <a:gd name="connsiteY2026" fmla="*/ 846675 h 2274663"/>
                <a:gd name="connsiteX2027" fmla="*/ 1618655 w 3982395"/>
                <a:gd name="connsiteY2027" fmla="*/ 847140 h 2274663"/>
                <a:gd name="connsiteX2028" fmla="*/ 1636423 w 3982395"/>
                <a:gd name="connsiteY2028" fmla="*/ 853014 h 2274663"/>
                <a:gd name="connsiteX2029" fmla="*/ 1639837 w 3982395"/>
                <a:gd name="connsiteY2029" fmla="*/ 856252 h 2274663"/>
                <a:gd name="connsiteX2030" fmla="*/ 1640934 w 3982395"/>
                <a:gd name="connsiteY2030" fmla="*/ 860828 h 2274663"/>
                <a:gd name="connsiteX2031" fmla="*/ 1591880 w 3982395"/>
                <a:gd name="connsiteY2031" fmla="*/ 929062 h 2274663"/>
                <a:gd name="connsiteX2032" fmla="*/ 1591862 w 3982395"/>
                <a:gd name="connsiteY2032" fmla="*/ 929070 h 2274663"/>
                <a:gd name="connsiteX2033" fmla="*/ 1595420 w 3982395"/>
                <a:gd name="connsiteY2033" fmla="*/ 928231 h 2274663"/>
                <a:gd name="connsiteX2034" fmla="*/ 1613065 w 3982395"/>
                <a:gd name="connsiteY2034" fmla="*/ 929247 h 2274663"/>
                <a:gd name="connsiteX2035" fmla="*/ 1616972 w 3982395"/>
                <a:gd name="connsiteY2035" fmla="*/ 931366 h 2274663"/>
                <a:gd name="connsiteX2036" fmla="*/ 1619092 w 3982395"/>
                <a:gd name="connsiteY2036" fmla="*/ 935273 h 2274663"/>
                <a:gd name="connsiteX2037" fmla="*/ 1615606 w 3982395"/>
                <a:gd name="connsiteY2037" fmla="*/ 972017 h 2274663"/>
                <a:gd name="connsiteX2038" fmla="*/ 1599617 w 3982395"/>
                <a:gd name="connsiteY2038" fmla="*/ 996400 h 2274663"/>
                <a:gd name="connsiteX2039" fmla="*/ 1600487 w 3982395"/>
                <a:gd name="connsiteY2039" fmla="*/ 997019 h 2274663"/>
                <a:gd name="connsiteX2040" fmla="*/ 1603013 w 3982395"/>
                <a:gd name="connsiteY2040" fmla="*/ 1000890 h 2274663"/>
                <a:gd name="connsiteX2041" fmla="*/ 1609723 w 3982395"/>
                <a:gd name="connsiteY2041" fmla="*/ 989681 h 2274663"/>
                <a:gd name="connsiteX2042" fmla="*/ 1640897 w 3982395"/>
                <a:gd name="connsiteY2042" fmla="*/ 964201 h 2274663"/>
                <a:gd name="connsiteX2043" fmla="*/ 1645389 w 3982395"/>
                <a:gd name="connsiteY2043" fmla="*/ 963902 h 2274663"/>
                <a:gd name="connsiteX2044" fmla="*/ 1649129 w 3982395"/>
                <a:gd name="connsiteY2044" fmla="*/ 966407 h 2274663"/>
                <a:gd name="connsiteX2045" fmla="*/ 1663387 w 3982395"/>
                <a:gd name="connsiteY2045" fmla="*/ 1004060 h 2274663"/>
                <a:gd name="connsiteX2046" fmla="*/ 1663637 w 3982395"/>
                <a:gd name="connsiteY2046" fmla="*/ 1019966 h 2274663"/>
                <a:gd name="connsiteX2047" fmla="*/ 1665351 w 3982395"/>
                <a:gd name="connsiteY2047" fmla="*/ 1019097 h 2274663"/>
                <a:gd name="connsiteX2048" fmla="*/ 1702095 w 3982395"/>
                <a:gd name="connsiteY2048" fmla="*/ 1015612 h 2274663"/>
                <a:gd name="connsiteX2049" fmla="*/ 1706001 w 3982395"/>
                <a:gd name="connsiteY2049" fmla="*/ 1017731 h 2274663"/>
                <a:gd name="connsiteX2050" fmla="*/ 1708121 w 3982395"/>
                <a:gd name="connsiteY2050" fmla="*/ 1021638 h 2274663"/>
                <a:gd name="connsiteX2051" fmla="*/ 1709136 w 3982395"/>
                <a:gd name="connsiteY2051" fmla="*/ 1039283 h 2274663"/>
                <a:gd name="connsiteX2052" fmla="*/ 1704791 w 3982395"/>
                <a:gd name="connsiteY2052" fmla="*/ 1057723 h 2274663"/>
                <a:gd name="connsiteX2053" fmla="*/ 1719267 w 3982395"/>
                <a:gd name="connsiteY2053" fmla="*/ 1058162 h 2274663"/>
                <a:gd name="connsiteX2054" fmla="*/ 1736048 w 3982395"/>
                <a:gd name="connsiteY2054" fmla="*/ 1063710 h 2274663"/>
                <a:gd name="connsiteX2055" fmla="*/ 1739273 w 3982395"/>
                <a:gd name="connsiteY2055" fmla="*/ 1066768 h 2274663"/>
                <a:gd name="connsiteX2056" fmla="*/ 1740309 w 3982395"/>
                <a:gd name="connsiteY2056" fmla="*/ 1071090 h 2274663"/>
                <a:gd name="connsiteX2057" fmla="*/ 1693979 w 3982395"/>
                <a:gd name="connsiteY2057" fmla="*/ 1135535 h 2274663"/>
                <a:gd name="connsiteX2058" fmla="*/ 1672557 w 3982395"/>
                <a:gd name="connsiteY2058" fmla="*/ 1145128 h 2274663"/>
                <a:gd name="connsiteX2059" fmla="*/ 1654048 w 3982395"/>
                <a:gd name="connsiteY2059" fmla="*/ 1149021 h 2274663"/>
                <a:gd name="connsiteX2060" fmla="*/ 1654947 w 3982395"/>
                <a:gd name="connsiteY2060" fmla="*/ 1153294 h 2274663"/>
                <a:gd name="connsiteX2061" fmla="*/ 1651022 w 3982395"/>
                <a:gd name="connsiteY2061" fmla="*/ 1176547 h 2274663"/>
                <a:gd name="connsiteX2062" fmla="*/ 1649068 w 3982395"/>
                <a:gd name="connsiteY2062" fmla="*/ 1178608 h 2274663"/>
                <a:gd name="connsiteX2063" fmla="*/ 1646306 w 3982395"/>
                <a:gd name="connsiteY2063" fmla="*/ 1179270 h 2274663"/>
                <a:gd name="connsiteX2064" fmla="*/ 1613918 w 3982395"/>
                <a:gd name="connsiteY2064" fmla="*/ 1161819 h 2274663"/>
                <a:gd name="connsiteX2065" fmla="*/ 1613423 w 3982395"/>
                <a:gd name="connsiteY2065" fmla="*/ 1161135 h 2274663"/>
                <a:gd name="connsiteX2066" fmla="*/ 1597259 w 3982395"/>
                <a:gd name="connsiteY2066" fmla="*/ 1185786 h 2274663"/>
                <a:gd name="connsiteX2067" fmla="*/ 1579050 w 3982395"/>
                <a:gd name="connsiteY2067" fmla="*/ 1200596 h 2274663"/>
                <a:gd name="connsiteX2068" fmla="*/ 1562180 w 3982395"/>
                <a:gd name="connsiteY2068" fmla="*/ 1209147 h 2274663"/>
                <a:gd name="connsiteX2069" fmla="*/ 1564153 w 3982395"/>
                <a:gd name="connsiteY2069" fmla="*/ 1213041 h 2274663"/>
                <a:gd name="connsiteX2070" fmla="*/ 1566381 w 3982395"/>
                <a:gd name="connsiteY2070" fmla="*/ 1236519 h 2274663"/>
                <a:gd name="connsiteX2071" fmla="*/ 1565026 w 3982395"/>
                <a:gd name="connsiteY2071" fmla="*/ 1239015 h 2274663"/>
                <a:gd name="connsiteX2072" fmla="*/ 1562530 w 3982395"/>
                <a:gd name="connsiteY2072" fmla="*/ 1240369 h 2274663"/>
                <a:gd name="connsiteX2073" fmla="*/ 1526729 w 3982395"/>
                <a:gd name="connsiteY2073" fmla="*/ 1231896 h 2274663"/>
                <a:gd name="connsiteX2074" fmla="*/ 1520140 w 3982395"/>
                <a:gd name="connsiteY2074" fmla="*/ 1226537 h 2274663"/>
                <a:gd name="connsiteX2075" fmla="*/ 1516573 w 3982395"/>
                <a:gd name="connsiteY2075" fmla="*/ 1232304 h 2274663"/>
                <a:gd name="connsiteX2076" fmla="*/ 1508142 w 3982395"/>
                <a:gd name="connsiteY2076" fmla="*/ 1239818 h 2274663"/>
                <a:gd name="connsiteX2077" fmla="*/ 1505419 w 3982395"/>
                <a:gd name="connsiteY2077" fmla="*/ 1240625 h 2274663"/>
                <a:gd name="connsiteX2078" fmla="*/ 1502697 w 3982395"/>
                <a:gd name="connsiteY2078" fmla="*/ 1239818 h 2274663"/>
                <a:gd name="connsiteX2079" fmla="*/ 1494266 w 3982395"/>
                <a:gd name="connsiteY2079" fmla="*/ 1232304 h 2274663"/>
                <a:gd name="connsiteX2080" fmla="*/ 1490799 w 3982395"/>
                <a:gd name="connsiteY2080" fmla="*/ 1226699 h 2274663"/>
                <a:gd name="connsiteX2081" fmla="*/ 1484411 w 3982395"/>
                <a:gd name="connsiteY2081" fmla="*/ 1231895 h 2274663"/>
                <a:gd name="connsiteX2082" fmla="*/ 1479754 w 3982395"/>
                <a:gd name="connsiteY2082" fmla="*/ 1233939 h 2274663"/>
                <a:gd name="connsiteX2083" fmla="*/ 1482480 w 3982395"/>
                <a:gd name="connsiteY2083" fmla="*/ 1235765 h 2274663"/>
                <a:gd name="connsiteX2084" fmla="*/ 1497576 w 3982395"/>
                <a:gd name="connsiteY2084" fmla="*/ 1275632 h 2274663"/>
                <a:gd name="connsiteX2085" fmla="*/ 1497841 w 3982395"/>
                <a:gd name="connsiteY2085" fmla="*/ 1292473 h 2274663"/>
                <a:gd name="connsiteX2086" fmla="*/ 1499656 w 3982395"/>
                <a:gd name="connsiteY2086" fmla="*/ 1291553 h 2274663"/>
                <a:gd name="connsiteX2087" fmla="*/ 1538560 w 3982395"/>
                <a:gd name="connsiteY2087" fmla="*/ 1287863 h 2274663"/>
                <a:gd name="connsiteX2088" fmla="*/ 1542696 w 3982395"/>
                <a:gd name="connsiteY2088" fmla="*/ 1290107 h 2274663"/>
                <a:gd name="connsiteX2089" fmla="*/ 1544941 w 3982395"/>
                <a:gd name="connsiteY2089" fmla="*/ 1294243 h 2274663"/>
                <a:gd name="connsiteX2090" fmla="*/ 1546015 w 3982395"/>
                <a:gd name="connsiteY2090" fmla="*/ 1312926 h 2274663"/>
                <a:gd name="connsiteX2091" fmla="*/ 1541414 w 3982395"/>
                <a:gd name="connsiteY2091" fmla="*/ 1332450 h 2274663"/>
                <a:gd name="connsiteX2092" fmla="*/ 1556742 w 3982395"/>
                <a:gd name="connsiteY2092" fmla="*/ 1332915 h 2274663"/>
                <a:gd name="connsiteX2093" fmla="*/ 1574510 w 3982395"/>
                <a:gd name="connsiteY2093" fmla="*/ 1338789 h 2274663"/>
                <a:gd name="connsiteX2094" fmla="*/ 1577924 w 3982395"/>
                <a:gd name="connsiteY2094" fmla="*/ 1342027 h 2274663"/>
                <a:gd name="connsiteX2095" fmla="*/ 1579021 w 3982395"/>
                <a:gd name="connsiteY2095" fmla="*/ 1346603 h 2274663"/>
                <a:gd name="connsiteX2096" fmla="*/ 1577951 w 3982395"/>
                <a:gd name="connsiteY2096" fmla="*/ 1349478 h 2274663"/>
                <a:gd name="connsiteX2097" fmla="*/ 1578961 w 3982395"/>
                <a:gd name="connsiteY2097" fmla="*/ 1350383 h 2274663"/>
                <a:gd name="connsiteX2098" fmla="*/ 1582540 w 3982395"/>
                <a:gd name="connsiteY2098" fmla="*/ 1337818 h 2274663"/>
                <a:gd name="connsiteX2099" fmla="*/ 1606058 w 3982395"/>
                <a:gd name="connsiteY2099" fmla="*/ 1305138 h 2274663"/>
                <a:gd name="connsiteX2100" fmla="*/ 1610319 w 3982395"/>
                <a:gd name="connsiteY2100" fmla="*/ 1303687 h 2274663"/>
                <a:gd name="connsiteX2101" fmla="*/ 1614580 w 3982395"/>
                <a:gd name="connsiteY2101" fmla="*/ 1305138 h 2274663"/>
                <a:gd name="connsiteX2102" fmla="*/ 1638097 w 3982395"/>
                <a:gd name="connsiteY2102" fmla="*/ 1337818 h 2274663"/>
                <a:gd name="connsiteX2103" fmla="*/ 1642456 w 3982395"/>
                <a:gd name="connsiteY2103" fmla="*/ 1353117 h 2274663"/>
                <a:gd name="connsiteX2104" fmla="*/ 1643886 w 3982395"/>
                <a:gd name="connsiteY2104" fmla="*/ 1351835 h 2274663"/>
                <a:gd name="connsiteX2105" fmla="*/ 1678476 w 3982395"/>
                <a:gd name="connsiteY2105" fmla="*/ 1338958 h 2274663"/>
                <a:gd name="connsiteX2106" fmla="*/ 1682798 w 3982395"/>
                <a:gd name="connsiteY2106" fmla="*/ 1339994 h 2274663"/>
                <a:gd name="connsiteX2107" fmla="*/ 1685857 w 3982395"/>
                <a:gd name="connsiteY2107" fmla="*/ 1343219 h 2274663"/>
                <a:gd name="connsiteX2108" fmla="*/ 1691404 w 3982395"/>
                <a:gd name="connsiteY2108" fmla="*/ 1360000 h 2274663"/>
                <a:gd name="connsiteX2109" fmla="*/ 1691979 w 3982395"/>
                <a:gd name="connsiteY2109" fmla="*/ 1378936 h 2274663"/>
                <a:gd name="connsiteX2110" fmla="*/ 1706076 w 3982395"/>
                <a:gd name="connsiteY2110" fmla="*/ 1375614 h 2274663"/>
                <a:gd name="connsiteX2111" fmla="*/ 1723721 w 3982395"/>
                <a:gd name="connsiteY2111" fmla="*/ 1376630 h 2274663"/>
                <a:gd name="connsiteX2112" fmla="*/ 1727628 w 3982395"/>
                <a:gd name="connsiteY2112" fmla="*/ 1378749 h 2274663"/>
                <a:gd name="connsiteX2113" fmla="*/ 1729748 w 3982395"/>
                <a:gd name="connsiteY2113" fmla="*/ 1382656 h 2274663"/>
                <a:gd name="connsiteX2114" fmla="*/ 1726262 w 3982395"/>
                <a:gd name="connsiteY2114" fmla="*/ 1419400 h 2274663"/>
                <a:gd name="connsiteX2115" fmla="*/ 1710273 w 3982395"/>
                <a:gd name="connsiteY2115" fmla="*/ 1443783 h 2274663"/>
                <a:gd name="connsiteX2116" fmla="*/ 1711143 w 3982395"/>
                <a:gd name="connsiteY2116" fmla="*/ 1444402 h 2274663"/>
                <a:gd name="connsiteX2117" fmla="*/ 1713669 w 3982395"/>
                <a:gd name="connsiteY2117" fmla="*/ 1448273 h 2274663"/>
                <a:gd name="connsiteX2118" fmla="*/ 1720379 w 3982395"/>
                <a:gd name="connsiteY2118" fmla="*/ 1437064 h 2274663"/>
                <a:gd name="connsiteX2119" fmla="*/ 1751553 w 3982395"/>
                <a:gd name="connsiteY2119" fmla="*/ 1411584 h 2274663"/>
                <a:gd name="connsiteX2120" fmla="*/ 1756045 w 3982395"/>
                <a:gd name="connsiteY2120" fmla="*/ 1411285 h 2274663"/>
                <a:gd name="connsiteX2121" fmla="*/ 1759785 w 3982395"/>
                <a:gd name="connsiteY2121" fmla="*/ 1413790 h 2274663"/>
                <a:gd name="connsiteX2122" fmla="*/ 1774043 w 3982395"/>
                <a:gd name="connsiteY2122" fmla="*/ 1451443 h 2274663"/>
                <a:gd name="connsiteX2123" fmla="*/ 1774293 w 3982395"/>
                <a:gd name="connsiteY2123" fmla="*/ 1467349 h 2274663"/>
                <a:gd name="connsiteX2124" fmla="*/ 1776007 w 3982395"/>
                <a:gd name="connsiteY2124" fmla="*/ 1466481 h 2274663"/>
                <a:gd name="connsiteX2125" fmla="*/ 1812751 w 3982395"/>
                <a:gd name="connsiteY2125" fmla="*/ 1462995 h 2274663"/>
                <a:gd name="connsiteX2126" fmla="*/ 1816657 w 3982395"/>
                <a:gd name="connsiteY2126" fmla="*/ 1465115 h 2274663"/>
                <a:gd name="connsiteX2127" fmla="*/ 1818777 w 3982395"/>
                <a:gd name="connsiteY2127" fmla="*/ 1469021 h 2274663"/>
                <a:gd name="connsiteX2128" fmla="*/ 1819792 w 3982395"/>
                <a:gd name="connsiteY2128" fmla="*/ 1486666 h 2274663"/>
                <a:gd name="connsiteX2129" fmla="*/ 1815447 w 3982395"/>
                <a:gd name="connsiteY2129" fmla="*/ 1505106 h 2274663"/>
                <a:gd name="connsiteX2130" fmla="*/ 1829923 w 3982395"/>
                <a:gd name="connsiteY2130" fmla="*/ 1505546 h 2274663"/>
                <a:gd name="connsiteX2131" fmla="*/ 1846704 w 3982395"/>
                <a:gd name="connsiteY2131" fmla="*/ 1511093 h 2274663"/>
                <a:gd name="connsiteX2132" fmla="*/ 1849929 w 3982395"/>
                <a:gd name="connsiteY2132" fmla="*/ 1514152 h 2274663"/>
                <a:gd name="connsiteX2133" fmla="*/ 1850965 w 3982395"/>
                <a:gd name="connsiteY2133" fmla="*/ 1518474 h 2274663"/>
                <a:gd name="connsiteX2134" fmla="*/ 1804635 w 3982395"/>
                <a:gd name="connsiteY2134" fmla="*/ 1582919 h 2274663"/>
                <a:gd name="connsiteX2135" fmla="*/ 1783213 w 3982395"/>
                <a:gd name="connsiteY2135" fmla="*/ 1592512 h 2274663"/>
                <a:gd name="connsiteX2136" fmla="*/ 1764704 w 3982395"/>
                <a:gd name="connsiteY2136" fmla="*/ 1596405 h 2274663"/>
                <a:gd name="connsiteX2137" fmla="*/ 1765603 w 3982395"/>
                <a:gd name="connsiteY2137" fmla="*/ 1600677 h 2274663"/>
                <a:gd name="connsiteX2138" fmla="*/ 1761678 w 3982395"/>
                <a:gd name="connsiteY2138" fmla="*/ 1623931 h 2274663"/>
                <a:gd name="connsiteX2139" fmla="*/ 1759724 w 3982395"/>
                <a:gd name="connsiteY2139" fmla="*/ 1625991 h 2274663"/>
                <a:gd name="connsiteX2140" fmla="*/ 1756962 w 3982395"/>
                <a:gd name="connsiteY2140" fmla="*/ 1626653 h 2274663"/>
                <a:gd name="connsiteX2141" fmla="*/ 1724574 w 3982395"/>
                <a:gd name="connsiteY2141" fmla="*/ 1609203 h 2274663"/>
                <a:gd name="connsiteX2142" fmla="*/ 1724079 w 3982395"/>
                <a:gd name="connsiteY2142" fmla="*/ 1608519 h 2274663"/>
                <a:gd name="connsiteX2143" fmla="*/ 1707915 w 3982395"/>
                <a:gd name="connsiteY2143" fmla="*/ 1633169 h 2274663"/>
                <a:gd name="connsiteX2144" fmla="*/ 1689706 w 3982395"/>
                <a:gd name="connsiteY2144" fmla="*/ 1647980 h 2274663"/>
                <a:gd name="connsiteX2145" fmla="*/ 1672836 w 3982395"/>
                <a:gd name="connsiteY2145" fmla="*/ 1656531 h 2274663"/>
                <a:gd name="connsiteX2146" fmla="*/ 1674809 w 3982395"/>
                <a:gd name="connsiteY2146" fmla="*/ 1660425 h 2274663"/>
                <a:gd name="connsiteX2147" fmla="*/ 1677037 w 3982395"/>
                <a:gd name="connsiteY2147" fmla="*/ 1683902 h 2274663"/>
                <a:gd name="connsiteX2148" fmla="*/ 1675682 w 3982395"/>
                <a:gd name="connsiteY2148" fmla="*/ 1686398 h 2274663"/>
                <a:gd name="connsiteX2149" fmla="*/ 1673186 w 3982395"/>
                <a:gd name="connsiteY2149" fmla="*/ 1687752 h 2274663"/>
                <a:gd name="connsiteX2150" fmla="*/ 1637385 w 3982395"/>
                <a:gd name="connsiteY2150" fmla="*/ 1679279 h 2274663"/>
                <a:gd name="connsiteX2151" fmla="*/ 1637227 w 3982395"/>
                <a:gd name="connsiteY2151" fmla="*/ 1679151 h 2274663"/>
                <a:gd name="connsiteX2152" fmla="*/ 1634472 w 3982395"/>
                <a:gd name="connsiteY2152" fmla="*/ 1690842 h 2274663"/>
                <a:gd name="connsiteX2153" fmla="*/ 1648948 w 3982395"/>
                <a:gd name="connsiteY2153" fmla="*/ 1691282 h 2274663"/>
                <a:gd name="connsiteX2154" fmla="*/ 1665729 w 3982395"/>
                <a:gd name="connsiteY2154" fmla="*/ 1696829 h 2274663"/>
                <a:gd name="connsiteX2155" fmla="*/ 1668954 w 3982395"/>
                <a:gd name="connsiteY2155" fmla="*/ 1699888 h 2274663"/>
                <a:gd name="connsiteX2156" fmla="*/ 1669990 w 3982395"/>
                <a:gd name="connsiteY2156" fmla="*/ 1704210 h 2274663"/>
                <a:gd name="connsiteX2157" fmla="*/ 1623660 w 3982395"/>
                <a:gd name="connsiteY2157" fmla="*/ 1768655 h 2274663"/>
                <a:gd name="connsiteX2158" fmla="*/ 1602238 w 3982395"/>
                <a:gd name="connsiteY2158" fmla="*/ 1778248 h 2274663"/>
                <a:gd name="connsiteX2159" fmla="*/ 1583729 w 3982395"/>
                <a:gd name="connsiteY2159" fmla="*/ 1782141 h 2274663"/>
                <a:gd name="connsiteX2160" fmla="*/ 1584628 w 3982395"/>
                <a:gd name="connsiteY2160" fmla="*/ 1786413 h 2274663"/>
                <a:gd name="connsiteX2161" fmla="*/ 1580703 w 3982395"/>
                <a:gd name="connsiteY2161" fmla="*/ 1809667 h 2274663"/>
                <a:gd name="connsiteX2162" fmla="*/ 1578749 w 3982395"/>
                <a:gd name="connsiteY2162" fmla="*/ 1811727 h 2274663"/>
                <a:gd name="connsiteX2163" fmla="*/ 1575987 w 3982395"/>
                <a:gd name="connsiteY2163" fmla="*/ 1812389 h 2274663"/>
                <a:gd name="connsiteX2164" fmla="*/ 1543599 w 3982395"/>
                <a:gd name="connsiteY2164" fmla="*/ 1794939 h 2274663"/>
                <a:gd name="connsiteX2165" fmla="*/ 1543104 w 3982395"/>
                <a:gd name="connsiteY2165" fmla="*/ 1794255 h 2274663"/>
                <a:gd name="connsiteX2166" fmla="*/ 1526940 w 3982395"/>
                <a:gd name="connsiteY2166" fmla="*/ 1818905 h 2274663"/>
                <a:gd name="connsiteX2167" fmla="*/ 1508731 w 3982395"/>
                <a:gd name="connsiteY2167" fmla="*/ 1833716 h 2274663"/>
                <a:gd name="connsiteX2168" fmla="*/ 1491861 w 3982395"/>
                <a:gd name="connsiteY2168" fmla="*/ 1842267 h 2274663"/>
                <a:gd name="connsiteX2169" fmla="*/ 1493834 w 3982395"/>
                <a:gd name="connsiteY2169" fmla="*/ 1846161 h 2274663"/>
                <a:gd name="connsiteX2170" fmla="*/ 1494368 w 3982395"/>
                <a:gd name="connsiteY2170" fmla="*/ 1851787 h 2274663"/>
                <a:gd name="connsiteX2171" fmla="*/ 1508844 w 3982395"/>
                <a:gd name="connsiteY2171" fmla="*/ 1857176 h 2274663"/>
                <a:gd name="connsiteX2172" fmla="*/ 1512286 w 3982395"/>
                <a:gd name="connsiteY2172" fmla="*/ 1860262 h 2274663"/>
                <a:gd name="connsiteX2173" fmla="*/ 1515865 w 3982395"/>
                <a:gd name="connsiteY2173" fmla="*/ 1847698 h 2274663"/>
                <a:gd name="connsiteX2174" fmla="*/ 1539383 w 3982395"/>
                <a:gd name="connsiteY2174" fmla="*/ 1815018 h 2274663"/>
                <a:gd name="connsiteX2175" fmla="*/ 1543644 w 3982395"/>
                <a:gd name="connsiteY2175" fmla="*/ 1813566 h 2274663"/>
                <a:gd name="connsiteX2176" fmla="*/ 1547905 w 3982395"/>
                <a:gd name="connsiteY2176" fmla="*/ 1815018 h 2274663"/>
                <a:gd name="connsiteX2177" fmla="*/ 1571422 w 3982395"/>
                <a:gd name="connsiteY2177" fmla="*/ 1847698 h 2274663"/>
                <a:gd name="connsiteX2178" fmla="*/ 1575781 w 3982395"/>
                <a:gd name="connsiteY2178" fmla="*/ 1862997 h 2274663"/>
                <a:gd name="connsiteX2179" fmla="*/ 1577211 w 3982395"/>
                <a:gd name="connsiteY2179" fmla="*/ 1861714 h 2274663"/>
                <a:gd name="connsiteX2180" fmla="*/ 1611801 w 3982395"/>
                <a:gd name="connsiteY2180" fmla="*/ 1848837 h 2274663"/>
                <a:gd name="connsiteX2181" fmla="*/ 1616123 w 3982395"/>
                <a:gd name="connsiteY2181" fmla="*/ 1849874 h 2274663"/>
                <a:gd name="connsiteX2182" fmla="*/ 1619182 w 3982395"/>
                <a:gd name="connsiteY2182" fmla="*/ 1853099 h 2274663"/>
                <a:gd name="connsiteX2183" fmla="*/ 1624729 w 3982395"/>
                <a:gd name="connsiteY2183" fmla="*/ 1869880 h 2274663"/>
                <a:gd name="connsiteX2184" fmla="*/ 1625304 w 3982395"/>
                <a:gd name="connsiteY2184" fmla="*/ 1888816 h 2274663"/>
                <a:gd name="connsiteX2185" fmla="*/ 1639401 w 3982395"/>
                <a:gd name="connsiteY2185" fmla="*/ 1885494 h 2274663"/>
                <a:gd name="connsiteX2186" fmla="*/ 1657046 w 3982395"/>
                <a:gd name="connsiteY2186" fmla="*/ 1886509 h 2274663"/>
                <a:gd name="connsiteX2187" fmla="*/ 1660953 w 3982395"/>
                <a:gd name="connsiteY2187" fmla="*/ 1888629 h 2274663"/>
                <a:gd name="connsiteX2188" fmla="*/ 1663073 w 3982395"/>
                <a:gd name="connsiteY2188" fmla="*/ 1892535 h 2274663"/>
                <a:gd name="connsiteX2189" fmla="*/ 1659587 w 3982395"/>
                <a:gd name="connsiteY2189" fmla="*/ 1929279 h 2274663"/>
                <a:gd name="connsiteX2190" fmla="*/ 1643598 w 3982395"/>
                <a:gd name="connsiteY2190" fmla="*/ 1953663 h 2274663"/>
                <a:gd name="connsiteX2191" fmla="*/ 1644468 w 3982395"/>
                <a:gd name="connsiteY2191" fmla="*/ 1954281 h 2274663"/>
                <a:gd name="connsiteX2192" fmla="*/ 1646994 w 3982395"/>
                <a:gd name="connsiteY2192" fmla="*/ 1958153 h 2274663"/>
                <a:gd name="connsiteX2193" fmla="*/ 1653704 w 3982395"/>
                <a:gd name="connsiteY2193" fmla="*/ 1946943 h 2274663"/>
                <a:gd name="connsiteX2194" fmla="*/ 1684878 w 3982395"/>
                <a:gd name="connsiteY2194" fmla="*/ 1921463 h 2274663"/>
                <a:gd name="connsiteX2195" fmla="*/ 1689370 w 3982395"/>
                <a:gd name="connsiteY2195" fmla="*/ 1921164 h 2274663"/>
                <a:gd name="connsiteX2196" fmla="*/ 1693110 w 3982395"/>
                <a:gd name="connsiteY2196" fmla="*/ 1923669 h 2274663"/>
                <a:gd name="connsiteX2197" fmla="*/ 1707368 w 3982395"/>
                <a:gd name="connsiteY2197" fmla="*/ 1961322 h 2274663"/>
                <a:gd name="connsiteX2198" fmla="*/ 1707618 w 3982395"/>
                <a:gd name="connsiteY2198" fmla="*/ 1977228 h 2274663"/>
                <a:gd name="connsiteX2199" fmla="*/ 1709332 w 3982395"/>
                <a:gd name="connsiteY2199" fmla="*/ 1976360 h 2274663"/>
                <a:gd name="connsiteX2200" fmla="*/ 1746076 w 3982395"/>
                <a:gd name="connsiteY2200" fmla="*/ 1972874 h 2274663"/>
                <a:gd name="connsiteX2201" fmla="*/ 1749982 w 3982395"/>
                <a:gd name="connsiteY2201" fmla="*/ 1974994 h 2274663"/>
                <a:gd name="connsiteX2202" fmla="*/ 1752102 w 3982395"/>
                <a:gd name="connsiteY2202" fmla="*/ 1978900 h 2274663"/>
                <a:gd name="connsiteX2203" fmla="*/ 1753117 w 3982395"/>
                <a:gd name="connsiteY2203" fmla="*/ 1996545 h 2274663"/>
                <a:gd name="connsiteX2204" fmla="*/ 1748772 w 3982395"/>
                <a:gd name="connsiteY2204" fmla="*/ 2014985 h 2274663"/>
                <a:gd name="connsiteX2205" fmla="*/ 1763248 w 3982395"/>
                <a:gd name="connsiteY2205" fmla="*/ 2015425 h 2274663"/>
                <a:gd name="connsiteX2206" fmla="*/ 1780029 w 3982395"/>
                <a:gd name="connsiteY2206" fmla="*/ 2020972 h 2274663"/>
                <a:gd name="connsiteX2207" fmla="*/ 1783254 w 3982395"/>
                <a:gd name="connsiteY2207" fmla="*/ 2024031 h 2274663"/>
                <a:gd name="connsiteX2208" fmla="*/ 1784290 w 3982395"/>
                <a:gd name="connsiteY2208" fmla="*/ 2028353 h 2274663"/>
                <a:gd name="connsiteX2209" fmla="*/ 1737960 w 3982395"/>
                <a:gd name="connsiteY2209" fmla="*/ 2092798 h 2274663"/>
                <a:gd name="connsiteX2210" fmla="*/ 1716538 w 3982395"/>
                <a:gd name="connsiteY2210" fmla="*/ 2102391 h 2274663"/>
                <a:gd name="connsiteX2211" fmla="*/ 1698029 w 3982395"/>
                <a:gd name="connsiteY2211" fmla="*/ 2106284 h 2274663"/>
                <a:gd name="connsiteX2212" fmla="*/ 1698928 w 3982395"/>
                <a:gd name="connsiteY2212" fmla="*/ 2110556 h 2274663"/>
                <a:gd name="connsiteX2213" fmla="*/ 1695003 w 3982395"/>
                <a:gd name="connsiteY2213" fmla="*/ 2133810 h 2274663"/>
                <a:gd name="connsiteX2214" fmla="*/ 1693049 w 3982395"/>
                <a:gd name="connsiteY2214" fmla="*/ 2135870 h 2274663"/>
                <a:gd name="connsiteX2215" fmla="*/ 1690287 w 3982395"/>
                <a:gd name="connsiteY2215" fmla="*/ 2136532 h 2274663"/>
                <a:gd name="connsiteX2216" fmla="*/ 1657899 w 3982395"/>
                <a:gd name="connsiteY2216" fmla="*/ 2119082 h 2274663"/>
                <a:gd name="connsiteX2217" fmla="*/ 1657404 w 3982395"/>
                <a:gd name="connsiteY2217" fmla="*/ 2118398 h 2274663"/>
                <a:gd name="connsiteX2218" fmla="*/ 1641240 w 3982395"/>
                <a:gd name="connsiteY2218" fmla="*/ 2143048 h 2274663"/>
                <a:gd name="connsiteX2219" fmla="*/ 1623031 w 3982395"/>
                <a:gd name="connsiteY2219" fmla="*/ 2157859 h 2274663"/>
                <a:gd name="connsiteX2220" fmla="*/ 1606161 w 3982395"/>
                <a:gd name="connsiteY2220" fmla="*/ 2166410 h 2274663"/>
                <a:gd name="connsiteX2221" fmla="*/ 1608134 w 3982395"/>
                <a:gd name="connsiteY2221" fmla="*/ 2170304 h 2274663"/>
                <a:gd name="connsiteX2222" fmla="*/ 1610362 w 3982395"/>
                <a:gd name="connsiteY2222" fmla="*/ 2193781 h 2274663"/>
                <a:gd name="connsiteX2223" fmla="*/ 1609007 w 3982395"/>
                <a:gd name="connsiteY2223" fmla="*/ 2196277 h 2274663"/>
                <a:gd name="connsiteX2224" fmla="*/ 1606511 w 3982395"/>
                <a:gd name="connsiteY2224" fmla="*/ 2197631 h 2274663"/>
                <a:gd name="connsiteX2225" fmla="*/ 1570710 w 3982395"/>
                <a:gd name="connsiteY2225" fmla="*/ 2189158 h 2274663"/>
                <a:gd name="connsiteX2226" fmla="*/ 1564121 w 3982395"/>
                <a:gd name="connsiteY2226" fmla="*/ 2183799 h 2274663"/>
                <a:gd name="connsiteX2227" fmla="*/ 1560554 w 3982395"/>
                <a:gd name="connsiteY2227" fmla="*/ 2189567 h 2274663"/>
                <a:gd name="connsiteX2228" fmla="*/ 1552123 w 3982395"/>
                <a:gd name="connsiteY2228" fmla="*/ 2197080 h 2274663"/>
                <a:gd name="connsiteX2229" fmla="*/ 1549400 w 3982395"/>
                <a:gd name="connsiteY2229" fmla="*/ 2197888 h 2274663"/>
                <a:gd name="connsiteX2230" fmla="*/ 1546678 w 3982395"/>
                <a:gd name="connsiteY2230" fmla="*/ 2197080 h 2274663"/>
                <a:gd name="connsiteX2231" fmla="*/ 1538247 w 3982395"/>
                <a:gd name="connsiteY2231" fmla="*/ 2189567 h 2274663"/>
                <a:gd name="connsiteX2232" fmla="*/ 1534780 w 3982395"/>
                <a:gd name="connsiteY2232" fmla="*/ 2183962 h 2274663"/>
                <a:gd name="connsiteX2233" fmla="*/ 1528392 w 3982395"/>
                <a:gd name="connsiteY2233" fmla="*/ 2189158 h 2274663"/>
                <a:gd name="connsiteX2234" fmla="*/ 1492591 w 3982395"/>
                <a:gd name="connsiteY2234" fmla="*/ 2197631 h 2274663"/>
                <a:gd name="connsiteX2235" fmla="*/ 1490095 w 3982395"/>
                <a:gd name="connsiteY2235" fmla="*/ 2196277 h 2274663"/>
                <a:gd name="connsiteX2236" fmla="*/ 1488740 w 3982395"/>
                <a:gd name="connsiteY2236" fmla="*/ 2193781 h 2274663"/>
                <a:gd name="connsiteX2237" fmla="*/ 1490968 w 3982395"/>
                <a:gd name="connsiteY2237" fmla="*/ 2170303 h 2274663"/>
                <a:gd name="connsiteX2238" fmla="*/ 1493435 w 3982395"/>
                <a:gd name="connsiteY2238" fmla="*/ 2165435 h 2274663"/>
                <a:gd name="connsiteX2239" fmla="*/ 1488375 w 3982395"/>
                <a:gd name="connsiteY2239" fmla="*/ 2163391 h 2274663"/>
                <a:gd name="connsiteX2240" fmla="*/ 1460578 w 3982395"/>
                <a:gd name="connsiteY2240" fmla="*/ 2143048 h 2274663"/>
                <a:gd name="connsiteX2241" fmla="*/ 1447522 w 3982395"/>
                <a:gd name="connsiteY2241" fmla="*/ 2123138 h 2274663"/>
                <a:gd name="connsiteX2242" fmla="*/ 1441011 w 3982395"/>
                <a:gd name="connsiteY2242" fmla="*/ 2132000 h 2274663"/>
                <a:gd name="connsiteX2243" fmla="*/ 1426199 w 3982395"/>
                <a:gd name="connsiteY2243" fmla="*/ 2140966 h 2274663"/>
                <a:gd name="connsiteX2244" fmla="*/ 1423360 w 3982395"/>
                <a:gd name="connsiteY2244" fmla="*/ 2141041 h 2274663"/>
                <a:gd name="connsiteX2245" fmla="*/ 1420939 w 3982395"/>
                <a:gd name="connsiteY2245" fmla="*/ 2139556 h 2274663"/>
                <a:gd name="connsiteX2246" fmla="*/ 1411129 w 3982395"/>
                <a:gd name="connsiteY2246" fmla="*/ 2118111 h 2274663"/>
                <a:gd name="connsiteX2247" fmla="*/ 1410832 w 3982395"/>
                <a:gd name="connsiteY2247" fmla="*/ 2112661 h 2274663"/>
                <a:gd name="connsiteX2248" fmla="*/ 1405428 w 3982395"/>
                <a:gd name="connsiteY2248" fmla="*/ 2113421 h 2274663"/>
                <a:gd name="connsiteX2249" fmla="*/ 1371183 w 3982395"/>
                <a:gd name="connsiteY2249" fmla="*/ 2109702 h 2274663"/>
                <a:gd name="connsiteX2250" fmla="*/ 1351733 w 3982395"/>
                <a:gd name="connsiteY2250" fmla="*/ 2099900 h 2274663"/>
                <a:gd name="connsiteX2251" fmla="*/ 1352007 w 3982395"/>
                <a:gd name="connsiteY2251" fmla="*/ 2102788 h 2274663"/>
                <a:gd name="connsiteX2252" fmla="*/ 1350574 w 3982395"/>
                <a:gd name="connsiteY2252" fmla="*/ 2105431 h 2274663"/>
                <a:gd name="connsiteX2253" fmla="*/ 1347931 w 3982395"/>
                <a:gd name="connsiteY2253" fmla="*/ 2106865 h 2274663"/>
                <a:gd name="connsiteX2254" fmla="*/ 1310025 w 3982395"/>
                <a:gd name="connsiteY2254" fmla="*/ 2097893 h 2274663"/>
                <a:gd name="connsiteX2255" fmla="*/ 1303049 w 3982395"/>
                <a:gd name="connsiteY2255" fmla="*/ 2092219 h 2274663"/>
                <a:gd name="connsiteX2256" fmla="*/ 1299271 w 3982395"/>
                <a:gd name="connsiteY2256" fmla="*/ 2098326 h 2274663"/>
                <a:gd name="connsiteX2257" fmla="*/ 1290345 w 3982395"/>
                <a:gd name="connsiteY2257" fmla="*/ 2106281 h 2274663"/>
                <a:gd name="connsiteX2258" fmla="*/ 1287462 w 3982395"/>
                <a:gd name="connsiteY2258" fmla="*/ 2107136 h 2274663"/>
                <a:gd name="connsiteX2259" fmla="*/ 1284580 w 3982395"/>
                <a:gd name="connsiteY2259" fmla="*/ 2106281 h 2274663"/>
                <a:gd name="connsiteX2260" fmla="*/ 1275653 w 3982395"/>
                <a:gd name="connsiteY2260" fmla="*/ 2098326 h 2274663"/>
                <a:gd name="connsiteX2261" fmla="*/ 1271982 w 3982395"/>
                <a:gd name="connsiteY2261" fmla="*/ 2092391 h 2274663"/>
                <a:gd name="connsiteX2262" fmla="*/ 1265218 w 3982395"/>
                <a:gd name="connsiteY2262" fmla="*/ 2097893 h 2274663"/>
                <a:gd name="connsiteX2263" fmla="*/ 1227313 w 3982395"/>
                <a:gd name="connsiteY2263" fmla="*/ 2106864 h 2274663"/>
                <a:gd name="connsiteX2264" fmla="*/ 1224670 w 3982395"/>
                <a:gd name="connsiteY2264" fmla="*/ 2105431 h 2274663"/>
                <a:gd name="connsiteX2265" fmla="*/ 1223236 w 3982395"/>
                <a:gd name="connsiteY2265" fmla="*/ 2102788 h 2274663"/>
                <a:gd name="connsiteX2266" fmla="*/ 1225594 w 3982395"/>
                <a:gd name="connsiteY2266" fmla="*/ 2077930 h 2274663"/>
                <a:gd name="connsiteX2267" fmla="*/ 1228207 w 3982395"/>
                <a:gd name="connsiteY2267" fmla="*/ 2072775 h 2274663"/>
                <a:gd name="connsiteX2268" fmla="*/ 1222849 w 3982395"/>
                <a:gd name="connsiteY2268" fmla="*/ 2070611 h 2274663"/>
                <a:gd name="connsiteX2269" fmla="*/ 1193418 w 3982395"/>
                <a:gd name="connsiteY2269" fmla="*/ 2049072 h 2274663"/>
                <a:gd name="connsiteX2270" fmla="*/ 1179592 w 3982395"/>
                <a:gd name="connsiteY2270" fmla="*/ 2027986 h 2274663"/>
                <a:gd name="connsiteX2271" fmla="*/ 1172700 w 3982395"/>
                <a:gd name="connsiteY2271" fmla="*/ 2037366 h 2274663"/>
                <a:gd name="connsiteX2272" fmla="*/ 1157017 w 3982395"/>
                <a:gd name="connsiteY2272" fmla="*/ 2046859 h 2274663"/>
                <a:gd name="connsiteX2273" fmla="*/ 1154012 w 3982395"/>
                <a:gd name="connsiteY2273" fmla="*/ 2046939 h 2274663"/>
                <a:gd name="connsiteX2274" fmla="*/ 1151448 w 3982395"/>
                <a:gd name="connsiteY2274" fmla="*/ 2045367 h 2274663"/>
                <a:gd name="connsiteX2275" fmla="*/ 1149000 w 3982395"/>
                <a:gd name="connsiteY2275" fmla="*/ 2040015 h 2274663"/>
                <a:gd name="connsiteX2276" fmla="*/ 1137885 w 3982395"/>
                <a:gd name="connsiteY2276" fmla="*/ 2049935 h 2274663"/>
                <a:gd name="connsiteX2277" fmla="*/ 1116463 w 3982395"/>
                <a:gd name="connsiteY2277" fmla="*/ 2059528 h 2274663"/>
                <a:gd name="connsiteX2278" fmla="*/ 1097954 w 3982395"/>
                <a:gd name="connsiteY2278" fmla="*/ 2063421 h 2274663"/>
                <a:gd name="connsiteX2279" fmla="*/ 1098853 w 3982395"/>
                <a:gd name="connsiteY2279" fmla="*/ 2067693 h 2274663"/>
                <a:gd name="connsiteX2280" fmla="*/ 1094928 w 3982395"/>
                <a:gd name="connsiteY2280" fmla="*/ 2090947 h 2274663"/>
                <a:gd name="connsiteX2281" fmla="*/ 1092974 w 3982395"/>
                <a:gd name="connsiteY2281" fmla="*/ 2093007 h 2274663"/>
                <a:gd name="connsiteX2282" fmla="*/ 1090212 w 3982395"/>
                <a:gd name="connsiteY2282" fmla="*/ 2093669 h 2274663"/>
                <a:gd name="connsiteX2283" fmla="*/ 1057824 w 3982395"/>
                <a:gd name="connsiteY2283" fmla="*/ 2076219 h 2274663"/>
                <a:gd name="connsiteX2284" fmla="*/ 1057329 w 3982395"/>
                <a:gd name="connsiteY2284" fmla="*/ 2075535 h 2274663"/>
                <a:gd name="connsiteX2285" fmla="*/ 1041165 w 3982395"/>
                <a:gd name="connsiteY2285" fmla="*/ 2100185 h 2274663"/>
                <a:gd name="connsiteX2286" fmla="*/ 1022956 w 3982395"/>
                <a:gd name="connsiteY2286" fmla="*/ 2114996 h 2274663"/>
                <a:gd name="connsiteX2287" fmla="*/ 1006086 w 3982395"/>
                <a:gd name="connsiteY2287" fmla="*/ 2123547 h 2274663"/>
                <a:gd name="connsiteX2288" fmla="*/ 1008059 w 3982395"/>
                <a:gd name="connsiteY2288" fmla="*/ 2127441 h 2274663"/>
                <a:gd name="connsiteX2289" fmla="*/ 1010287 w 3982395"/>
                <a:gd name="connsiteY2289" fmla="*/ 2150918 h 2274663"/>
                <a:gd name="connsiteX2290" fmla="*/ 1008932 w 3982395"/>
                <a:gd name="connsiteY2290" fmla="*/ 2153414 h 2274663"/>
                <a:gd name="connsiteX2291" fmla="*/ 1006436 w 3982395"/>
                <a:gd name="connsiteY2291" fmla="*/ 2154768 h 2274663"/>
                <a:gd name="connsiteX2292" fmla="*/ 970635 w 3982395"/>
                <a:gd name="connsiteY2292" fmla="*/ 2146295 h 2274663"/>
                <a:gd name="connsiteX2293" fmla="*/ 964046 w 3982395"/>
                <a:gd name="connsiteY2293" fmla="*/ 2140936 h 2274663"/>
                <a:gd name="connsiteX2294" fmla="*/ 960479 w 3982395"/>
                <a:gd name="connsiteY2294" fmla="*/ 2146704 h 2274663"/>
                <a:gd name="connsiteX2295" fmla="*/ 952048 w 3982395"/>
                <a:gd name="connsiteY2295" fmla="*/ 2154217 h 2274663"/>
                <a:gd name="connsiteX2296" fmla="*/ 949325 w 3982395"/>
                <a:gd name="connsiteY2296" fmla="*/ 2155025 h 2274663"/>
                <a:gd name="connsiteX2297" fmla="*/ 946603 w 3982395"/>
                <a:gd name="connsiteY2297" fmla="*/ 2154217 h 2274663"/>
                <a:gd name="connsiteX2298" fmla="*/ 938172 w 3982395"/>
                <a:gd name="connsiteY2298" fmla="*/ 2146704 h 2274663"/>
                <a:gd name="connsiteX2299" fmla="*/ 934705 w 3982395"/>
                <a:gd name="connsiteY2299" fmla="*/ 2141099 h 2274663"/>
                <a:gd name="connsiteX2300" fmla="*/ 928317 w 3982395"/>
                <a:gd name="connsiteY2300" fmla="*/ 2146295 h 2274663"/>
                <a:gd name="connsiteX2301" fmla="*/ 892515 w 3982395"/>
                <a:gd name="connsiteY2301" fmla="*/ 2154768 h 2274663"/>
                <a:gd name="connsiteX2302" fmla="*/ 890019 w 3982395"/>
                <a:gd name="connsiteY2302" fmla="*/ 2153414 h 2274663"/>
                <a:gd name="connsiteX2303" fmla="*/ 888665 w 3982395"/>
                <a:gd name="connsiteY2303" fmla="*/ 2150918 h 2274663"/>
                <a:gd name="connsiteX2304" fmla="*/ 890892 w 3982395"/>
                <a:gd name="connsiteY2304" fmla="*/ 2127440 h 2274663"/>
                <a:gd name="connsiteX2305" fmla="*/ 893360 w 3982395"/>
                <a:gd name="connsiteY2305" fmla="*/ 2122572 h 2274663"/>
                <a:gd name="connsiteX2306" fmla="*/ 888299 w 3982395"/>
                <a:gd name="connsiteY2306" fmla="*/ 2120528 h 2274663"/>
                <a:gd name="connsiteX2307" fmla="*/ 860502 w 3982395"/>
                <a:gd name="connsiteY2307" fmla="*/ 2100185 h 2274663"/>
                <a:gd name="connsiteX2308" fmla="*/ 847447 w 3982395"/>
                <a:gd name="connsiteY2308" fmla="*/ 2080275 h 2274663"/>
                <a:gd name="connsiteX2309" fmla="*/ 840936 w 3982395"/>
                <a:gd name="connsiteY2309" fmla="*/ 2089137 h 2274663"/>
                <a:gd name="connsiteX2310" fmla="*/ 826124 w 3982395"/>
                <a:gd name="connsiteY2310" fmla="*/ 2098103 h 2274663"/>
                <a:gd name="connsiteX2311" fmla="*/ 823285 w 3982395"/>
                <a:gd name="connsiteY2311" fmla="*/ 2098178 h 2274663"/>
                <a:gd name="connsiteX2312" fmla="*/ 820864 w 3982395"/>
                <a:gd name="connsiteY2312" fmla="*/ 2096693 h 2274663"/>
                <a:gd name="connsiteX2313" fmla="*/ 811054 w 3982395"/>
                <a:gd name="connsiteY2313" fmla="*/ 2075248 h 2274663"/>
                <a:gd name="connsiteX2314" fmla="*/ 810757 w 3982395"/>
                <a:gd name="connsiteY2314" fmla="*/ 2069798 h 2274663"/>
                <a:gd name="connsiteX2315" fmla="*/ 805352 w 3982395"/>
                <a:gd name="connsiteY2315" fmla="*/ 2070558 h 2274663"/>
                <a:gd name="connsiteX2316" fmla="*/ 771108 w 3982395"/>
                <a:gd name="connsiteY2316" fmla="*/ 2066839 h 2274663"/>
                <a:gd name="connsiteX2317" fmla="*/ 746964 w 3982395"/>
                <a:gd name="connsiteY2317" fmla="*/ 2054671 h 2274663"/>
                <a:gd name="connsiteX2318" fmla="*/ 737206 w 3982395"/>
                <a:gd name="connsiteY2318" fmla="*/ 2062609 h 2274663"/>
                <a:gd name="connsiteX2319" fmla="*/ 720335 w 3982395"/>
                <a:gd name="connsiteY2319" fmla="*/ 2071160 h 2274663"/>
                <a:gd name="connsiteX2320" fmla="*/ 722309 w 3982395"/>
                <a:gd name="connsiteY2320" fmla="*/ 2075054 h 2274663"/>
                <a:gd name="connsiteX2321" fmla="*/ 724536 w 3982395"/>
                <a:gd name="connsiteY2321" fmla="*/ 2098531 h 2274663"/>
                <a:gd name="connsiteX2322" fmla="*/ 723182 w 3982395"/>
                <a:gd name="connsiteY2322" fmla="*/ 2101027 h 2274663"/>
                <a:gd name="connsiteX2323" fmla="*/ 720686 w 3982395"/>
                <a:gd name="connsiteY2323" fmla="*/ 2102381 h 2274663"/>
                <a:gd name="connsiteX2324" fmla="*/ 684885 w 3982395"/>
                <a:gd name="connsiteY2324" fmla="*/ 2093908 h 2274663"/>
                <a:gd name="connsiteX2325" fmla="*/ 678296 w 3982395"/>
                <a:gd name="connsiteY2325" fmla="*/ 2088549 h 2274663"/>
                <a:gd name="connsiteX2326" fmla="*/ 674728 w 3982395"/>
                <a:gd name="connsiteY2326" fmla="*/ 2094317 h 2274663"/>
                <a:gd name="connsiteX2327" fmla="*/ 666298 w 3982395"/>
                <a:gd name="connsiteY2327" fmla="*/ 2101830 h 2274663"/>
                <a:gd name="connsiteX2328" fmla="*/ 663575 w 3982395"/>
                <a:gd name="connsiteY2328" fmla="*/ 2102638 h 2274663"/>
                <a:gd name="connsiteX2329" fmla="*/ 660853 w 3982395"/>
                <a:gd name="connsiteY2329" fmla="*/ 2101830 h 2274663"/>
                <a:gd name="connsiteX2330" fmla="*/ 652422 w 3982395"/>
                <a:gd name="connsiteY2330" fmla="*/ 2094317 h 2274663"/>
                <a:gd name="connsiteX2331" fmla="*/ 648955 w 3982395"/>
                <a:gd name="connsiteY2331" fmla="*/ 2088712 h 2274663"/>
                <a:gd name="connsiteX2332" fmla="*/ 642566 w 3982395"/>
                <a:gd name="connsiteY2332" fmla="*/ 2093908 h 2274663"/>
                <a:gd name="connsiteX2333" fmla="*/ 606765 w 3982395"/>
                <a:gd name="connsiteY2333" fmla="*/ 2102381 h 2274663"/>
                <a:gd name="connsiteX2334" fmla="*/ 604269 w 3982395"/>
                <a:gd name="connsiteY2334" fmla="*/ 2101027 h 2274663"/>
                <a:gd name="connsiteX2335" fmla="*/ 602915 w 3982395"/>
                <a:gd name="connsiteY2335" fmla="*/ 2098531 h 2274663"/>
                <a:gd name="connsiteX2336" fmla="*/ 605142 w 3982395"/>
                <a:gd name="connsiteY2336" fmla="*/ 2075053 h 2274663"/>
                <a:gd name="connsiteX2337" fmla="*/ 607610 w 3982395"/>
                <a:gd name="connsiteY2337" fmla="*/ 2070185 h 2274663"/>
                <a:gd name="connsiteX2338" fmla="*/ 602549 w 3982395"/>
                <a:gd name="connsiteY2338" fmla="*/ 2068141 h 2274663"/>
                <a:gd name="connsiteX2339" fmla="*/ 574752 w 3982395"/>
                <a:gd name="connsiteY2339" fmla="*/ 2047798 h 2274663"/>
                <a:gd name="connsiteX2340" fmla="*/ 561697 w 3982395"/>
                <a:gd name="connsiteY2340" fmla="*/ 2027888 h 2274663"/>
                <a:gd name="connsiteX2341" fmla="*/ 555186 w 3982395"/>
                <a:gd name="connsiteY2341" fmla="*/ 2036750 h 2274663"/>
                <a:gd name="connsiteX2342" fmla="*/ 540374 w 3982395"/>
                <a:gd name="connsiteY2342" fmla="*/ 2045716 h 2274663"/>
                <a:gd name="connsiteX2343" fmla="*/ 537535 w 3982395"/>
                <a:gd name="connsiteY2343" fmla="*/ 2045791 h 2274663"/>
                <a:gd name="connsiteX2344" fmla="*/ 535114 w 3982395"/>
                <a:gd name="connsiteY2344" fmla="*/ 2044306 h 2274663"/>
                <a:gd name="connsiteX2345" fmla="*/ 525304 w 3982395"/>
                <a:gd name="connsiteY2345" fmla="*/ 2022861 h 2274663"/>
                <a:gd name="connsiteX2346" fmla="*/ 525007 w 3982395"/>
                <a:gd name="connsiteY2346" fmla="*/ 2017411 h 2274663"/>
                <a:gd name="connsiteX2347" fmla="*/ 519602 w 3982395"/>
                <a:gd name="connsiteY2347" fmla="*/ 2018171 h 2274663"/>
                <a:gd name="connsiteX2348" fmla="*/ 485358 w 3982395"/>
                <a:gd name="connsiteY2348" fmla="*/ 2014452 h 2274663"/>
                <a:gd name="connsiteX2349" fmla="*/ 470075 w 3982395"/>
                <a:gd name="connsiteY2349" fmla="*/ 2006750 h 2274663"/>
                <a:gd name="connsiteX2350" fmla="*/ 467157 w 3982395"/>
                <a:gd name="connsiteY2350" fmla="*/ 2010721 h 2274663"/>
                <a:gd name="connsiteX2351" fmla="*/ 451475 w 3982395"/>
                <a:gd name="connsiteY2351" fmla="*/ 2020213 h 2274663"/>
                <a:gd name="connsiteX2352" fmla="*/ 448469 w 3982395"/>
                <a:gd name="connsiteY2352" fmla="*/ 2020293 h 2274663"/>
                <a:gd name="connsiteX2353" fmla="*/ 445906 w 3982395"/>
                <a:gd name="connsiteY2353" fmla="*/ 2018721 h 2274663"/>
                <a:gd name="connsiteX2354" fmla="*/ 435519 w 3982395"/>
                <a:gd name="connsiteY2354" fmla="*/ 1996014 h 2274663"/>
                <a:gd name="connsiteX2355" fmla="*/ 435204 w 3982395"/>
                <a:gd name="connsiteY2355" fmla="*/ 1990244 h 2274663"/>
                <a:gd name="connsiteX2356" fmla="*/ 429482 w 3982395"/>
                <a:gd name="connsiteY2356" fmla="*/ 1991049 h 2274663"/>
                <a:gd name="connsiteX2357" fmla="*/ 393225 w 3982395"/>
                <a:gd name="connsiteY2357" fmla="*/ 1987111 h 2274663"/>
                <a:gd name="connsiteX2358" fmla="*/ 370708 w 3982395"/>
                <a:gd name="connsiteY2358" fmla="*/ 1975763 h 2274663"/>
                <a:gd name="connsiteX2359" fmla="*/ 369430 w 3982395"/>
                <a:gd name="connsiteY2359" fmla="*/ 1987333 h 2274663"/>
                <a:gd name="connsiteX2360" fmla="*/ 360595 w 3982395"/>
                <a:gd name="connsiteY2360" fmla="*/ 2003395 h 2274663"/>
                <a:gd name="connsiteX2361" fmla="*/ 358032 w 3982395"/>
                <a:gd name="connsiteY2361" fmla="*/ 2004967 h 2274663"/>
                <a:gd name="connsiteX2362" fmla="*/ 355026 w 3982395"/>
                <a:gd name="connsiteY2362" fmla="*/ 2004887 h 2274663"/>
                <a:gd name="connsiteX2363" fmla="*/ 334677 w 3982395"/>
                <a:gd name="connsiteY2363" fmla="*/ 1990416 h 2274663"/>
                <a:gd name="connsiteX2364" fmla="*/ 331519 w 3982395"/>
                <a:gd name="connsiteY2364" fmla="*/ 1985576 h 2274663"/>
                <a:gd name="connsiteX2365" fmla="*/ 326966 w 3982395"/>
                <a:gd name="connsiteY2365" fmla="*/ 1989134 h 2274663"/>
                <a:gd name="connsiteX2366" fmla="*/ 293598 w 3982395"/>
                <a:gd name="connsiteY2366" fmla="*/ 2003853 h 2274663"/>
                <a:gd name="connsiteX2367" fmla="*/ 210663 w 3982395"/>
                <a:gd name="connsiteY2367" fmla="*/ 1990291 h 2274663"/>
                <a:gd name="connsiteX2368" fmla="*/ 208203 w 3982395"/>
                <a:gd name="connsiteY2368" fmla="*/ 1986279 h 2274663"/>
                <a:gd name="connsiteX2369" fmla="*/ 208327 w 3982395"/>
                <a:gd name="connsiteY2369" fmla="*/ 1981575 h 2274663"/>
                <a:gd name="connsiteX2370" fmla="*/ 216738 w 3982395"/>
                <a:gd name="connsiteY2370" fmla="*/ 1964858 h 2274663"/>
                <a:gd name="connsiteX2371" fmla="*/ 225292 w 3982395"/>
                <a:gd name="connsiteY2371" fmla="*/ 1955768 h 2274663"/>
                <a:gd name="connsiteX2372" fmla="*/ 221957 w 3982395"/>
                <a:gd name="connsiteY2372" fmla="*/ 1954676 h 2274663"/>
                <a:gd name="connsiteX2373" fmla="*/ 191838 w 3982395"/>
                <a:gd name="connsiteY2373" fmla="*/ 1929776 h 2274663"/>
                <a:gd name="connsiteX2374" fmla="*/ 190500 w 3982395"/>
                <a:gd name="connsiteY2374" fmla="*/ 1925265 h 2274663"/>
                <a:gd name="connsiteX2375" fmla="*/ 191838 w 3982395"/>
                <a:gd name="connsiteY2375" fmla="*/ 1920753 h 2274663"/>
                <a:gd name="connsiteX2376" fmla="*/ 221957 w 3982395"/>
                <a:gd name="connsiteY2376" fmla="*/ 1895853 h 2274663"/>
                <a:gd name="connsiteX2377" fmla="*/ 226609 w 3982395"/>
                <a:gd name="connsiteY2377" fmla="*/ 1894331 h 2274663"/>
                <a:gd name="connsiteX2378" fmla="*/ 216983 w 3982395"/>
                <a:gd name="connsiteY2378" fmla="*/ 1884397 h 2274663"/>
                <a:gd name="connsiteX2379" fmla="*/ 199468 w 3982395"/>
                <a:gd name="connsiteY2379" fmla="*/ 1845532 h 2274663"/>
                <a:gd name="connsiteX2380" fmla="*/ 200393 w 3982395"/>
                <a:gd name="connsiteY2380" fmla="*/ 1840857 h 2274663"/>
                <a:gd name="connsiteX2381" fmla="*/ 203979 w 3982395"/>
                <a:gd name="connsiteY2381" fmla="*/ 1837718 h 2274663"/>
                <a:gd name="connsiteX2382" fmla="*/ 246395 w 3982395"/>
                <a:gd name="connsiteY2382" fmla="*/ 1833455 h 2274663"/>
                <a:gd name="connsiteX2383" fmla="*/ 262731 w 3982395"/>
                <a:gd name="connsiteY2383" fmla="*/ 1837558 h 2274663"/>
                <a:gd name="connsiteX2384" fmla="*/ 262312 w 3982395"/>
                <a:gd name="connsiteY2384" fmla="*/ 1835567 h 2274663"/>
                <a:gd name="connsiteX2385" fmla="*/ 265867 w 3982395"/>
                <a:gd name="connsiteY2385" fmla="*/ 1814506 h 2274663"/>
                <a:gd name="connsiteX2386" fmla="*/ 251786 w 3982395"/>
                <a:gd name="connsiteY2386" fmla="*/ 1807410 h 2274663"/>
                <a:gd name="connsiteX2387" fmla="*/ 229138 w 3982395"/>
                <a:gd name="connsiteY2387" fmla="*/ 1775562 h 2274663"/>
                <a:gd name="connsiteX2388" fmla="*/ 229013 w 3982395"/>
                <a:gd name="connsiteY2388" fmla="*/ 1770858 h 2274663"/>
                <a:gd name="connsiteX2389" fmla="*/ 231473 w 3982395"/>
                <a:gd name="connsiteY2389" fmla="*/ 1766847 h 2274663"/>
                <a:gd name="connsiteX2390" fmla="*/ 247115 w 3982395"/>
                <a:gd name="connsiteY2390" fmla="*/ 1756575 h 2274663"/>
                <a:gd name="connsiteX2391" fmla="*/ 259069 w 3982395"/>
                <a:gd name="connsiteY2391" fmla="*/ 1752979 h 2274663"/>
                <a:gd name="connsiteX2392" fmla="*/ 256726 w 3982395"/>
                <a:gd name="connsiteY2392" fmla="*/ 1750367 h 2274663"/>
                <a:gd name="connsiteX2393" fmla="*/ 243092 w 3982395"/>
                <a:gd name="connsiteY2393" fmla="*/ 1713743 h 2274663"/>
                <a:gd name="connsiteX2394" fmla="*/ 244190 w 3982395"/>
                <a:gd name="connsiteY2394" fmla="*/ 1709167 h 2274663"/>
                <a:gd name="connsiteX2395" fmla="*/ 247604 w 3982395"/>
                <a:gd name="connsiteY2395" fmla="*/ 1705929 h 2274663"/>
                <a:gd name="connsiteX2396" fmla="*/ 286138 w 3982395"/>
                <a:gd name="connsiteY2396" fmla="*/ 1699424 h 2274663"/>
                <a:gd name="connsiteX2397" fmla="*/ 290928 w 3982395"/>
                <a:gd name="connsiteY2397" fmla="*/ 1700432 h 2274663"/>
                <a:gd name="connsiteX2398" fmla="*/ 287558 w 3982395"/>
                <a:gd name="connsiteY2398" fmla="*/ 1687016 h 2274663"/>
                <a:gd name="connsiteX2399" fmla="*/ 290954 w 3982395"/>
                <a:gd name="connsiteY2399" fmla="*/ 1653234 h 2274663"/>
                <a:gd name="connsiteX2400" fmla="*/ 284215 w 3982395"/>
                <a:gd name="connsiteY2400" fmla="*/ 1652502 h 2274663"/>
                <a:gd name="connsiteX2401" fmla="*/ 222784 w 3982395"/>
                <a:gd name="connsiteY2401" fmla="*/ 1602244 h 2274663"/>
                <a:gd name="connsiteX2402" fmla="*/ 222666 w 3982395"/>
                <a:gd name="connsiteY2402" fmla="*/ 1597801 h 2274663"/>
                <a:gd name="connsiteX2403" fmla="*/ 224989 w 3982395"/>
                <a:gd name="connsiteY2403" fmla="*/ 1594012 h 2274663"/>
                <a:gd name="connsiteX2404" fmla="*/ 239763 w 3982395"/>
                <a:gd name="connsiteY2404" fmla="*/ 1584311 h 2274663"/>
                <a:gd name="connsiteX2405" fmla="*/ 251052 w 3982395"/>
                <a:gd name="connsiteY2405" fmla="*/ 1580915 h 2274663"/>
                <a:gd name="connsiteX2406" fmla="*/ 248840 w 3982395"/>
                <a:gd name="connsiteY2406" fmla="*/ 1578447 h 2274663"/>
                <a:gd name="connsiteX2407" fmla="*/ 235963 w 3982395"/>
                <a:gd name="connsiteY2407" fmla="*/ 1543857 h 2274663"/>
                <a:gd name="connsiteX2408" fmla="*/ 237000 w 3982395"/>
                <a:gd name="connsiteY2408" fmla="*/ 1539535 h 2274663"/>
                <a:gd name="connsiteX2409" fmla="*/ 240224 w 3982395"/>
                <a:gd name="connsiteY2409" fmla="*/ 1536476 h 2274663"/>
                <a:gd name="connsiteX2410" fmla="*/ 249750 w 3982395"/>
                <a:gd name="connsiteY2410" fmla="*/ 1534868 h 2274663"/>
                <a:gd name="connsiteX2411" fmla="*/ 245019 w 3982395"/>
                <a:gd name="connsiteY2411" fmla="*/ 1524527 h 2274663"/>
                <a:gd name="connsiteX2412" fmla="*/ 244704 w 3982395"/>
                <a:gd name="connsiteY2412" fmla="*/ 1518757 h 2274663"/>
                <a:gd name="connsiteX2413" fmla="*/ 238982 w 3982395"/>
                <a:gd name="connsiteY2413" fmla="*/ 1519562 h 2274663"/>
                <a:gd name="connsiteX2414" fmla="*/ 202725 w 3982395"/>
                <a:gd name="connsiteY2414" fmla="*/ 1515624 h 2274663"/>
                <a:gd name="connsiteX2415" fmla="*/ 180208 w 3982395"/>
                <a:gd name="connsiteY2415" fmla="*/ 1504276 h 2274663"/>
                <a:gd name="connsiteX2416" fmla="*/ 178930 w 3982395"/>
                <a:gd name="connsiteY2416" fmla="*/ 1515846 h 2274663"/>
                <a:gd name="connsiteX2417" fmla="*/ 170095 w 3982395"/>
                <a:gd name="connsiteY2417" fmla="*/ 1531908 h 2274663"/>
                <a:gd name="connsiteX2418" fmla="*/ 167532 w 3982395"/>
                <a:gd name="connsiteY2418" fmla="*/ 1533480 h 2274663"/>
                <a:gd name="connsiteX2419" fmla="*/ 164526 w 3982395"/>
                <a:gd name="connsiteY2419" fmla="*/ 1533400 h 2274663"/>
                <a:gd name="connsiteX2420" fmla="*/ 144177 w 3982395"/>
                <a:gd name="connsiteY2420" fmla="*/ 1518929 h 2274663"/>
                <a:gd name="connsiteX2421" fmla="*/ 141019 w 3982395"/>
                <a:gd name="connsiteY2421" fmla="*/ 1514089 h 2274663"/>
                <a:gd name="connsiteX2422" fmla="*/ 136466 w 3982395"/>
                <a:gd name="connsiteY2422" fmla="*/ 1517647 h 2274663"/>
                <a:gd name="connsiteX2423" fmla="*/ 103098 w 3982395"/>
                <a:gd name="connsiteY2423" fmla="*/ 1532366 h 2274663"/>
                <a:gd name="connsiteX2424" fmla="*/ 20163 w 3982395"/>
                <a:gd name="connsiteY2424" fmla="*/ 1518804 h 2274663"/>
                <a:gd name="connsiteX2425" fmla="*/ 17703 w 3982395"/>
                <a:gd name="connsiteY2425" fmla="*/ 1514792 h 2274663"/>
                <a:gd name="connsiteX2426" fmla="*/ 17827 w 3982395"/>
                <a:gd name="connsiteY2426" fmla="*/ 1510088 h 2274663"/>
                <a:gd name="connsiteX2427" fmla="*/ 26238 w 3982395"/>
                <a:gd name="connsiteY2427" fmla="*/ 1493371 h 2274663"/>
                <a:gd name="connsiteX2428" fmla="*/ 34792 w 3982395"/>
                <a:gd name="connsiteY2428" fmla="*/ 1484281 h 2274663"/>
                <a:gd name="connsiteX2429" fmla="*/ 31457 w 3982395"/>
                <a:gd name="connsiteY2429" fmla="*/ 1483189 h 2274663"/>
                <a:gd name="connsiteX2430" fmla="*/ 1338 w 3982395"/>
                <a:gd name="connsiteY2430" fmla="*/ 1458289 h 2274663"/>
                <a:gd name="connsiteX2431" fmla="*/ 0 w 3982395"/>
                <a:gd name="connsiteY2431" fmla="*/ 1453777 h 2274663"/>
                <a:gd name="connsiteX2432" fmla="*/ 1338 w 3982395"/>
                <a:gd name="connsiteY2432" fmla="*/ 1449265 h 2274663"/>
                <a:gd name="connsiteX2433" fmla="*/ 31457 w 3982395"/>
                <a:gd name="connsiteY2433" fmla="*/ 1424366 h 2274663"/>
                <a:gd name="connsiteX2434" fmla="*/ 36109 w 3982395"/>
                <a:gd name="connsiteY2434" fmla="*/ 1422843 h 2274663"/>
                <a:gd name="connsiteX2435" fmla="*/ 26483 w 3982395"/>
                <a:gd name="connsiteY2435" fmla="*/ 1412910 h 2274663"/>
                <a:gd name="connsiteX2436" fmla="*/ 8968 w 3982395"/>
                <a:gd name="connsiteY2436" fmla="*/ 1374045 h 2274663"/>
                <a:gd name="connsiteX2437" fmla="*/ 9893 w 3982395"/>
                <a:gd name="connsiteY2437" fmla="*/ 1369369 h 2274663"/>
                <a:gd name="connsiteX2438" fmla="*/ 13479 w 3982395"/>
                <a:gd name="connsiteY2438" fmla="*/ 1366230 h 2274663"/>
                <a:gd name="connsiteX2439" fmla="*/ 55895 w 3982395"/>
                <a:gd name="connsiteY2439" fmla="*/ 1361967 h 2274663"/>
                <a:gd name="connsiteX2440" fmla="*/ 72231 w 3982395"/>
                <a:gd name="connsiteY2440" fmla="*/ 1366070 h 2274663"/>
                <a:gd name="connsiteX2441" fmla="*/ 71812 w 3982395"/>
                <a:gd name="connsiteY2441" fmla="*/ 1364079 h 2274663"/>
                <a:gd name="connsiteX2442" fmla="*/ 75367 w 3982395"/>
                <a:gd name="connsiteY2442" fmla="*/ 1343018 h 2274663"/>
                <a:gd name="connsiteX2443" fmla="*/ 61286 w 3982395"/>
                <a:gd name="connsiteY2443" fmla="*/ 1335922 h 2274663"/>
                <a:gd name="connsiteX2444" fmla="*/ 38638 w 3982395"/>
                <a:gd name="connsiteY2444" fmla="*/ 1304075 h 2274663"/>
                <a:gd name="connsiteX2445" fmla="*/ 38513 w 3982395"/>
                <a:gd name="connsiteY2445" fmla="*/ 1299371 h 2274663"/>
                <a:gd name="connsiteX2446" fmla="*/ 40973 w 3982395"/>
                <a:gd name="connsiteY2446" fmla="*/ 1295359 h 2274663"/>
                <a:gd name="connsiteX2447" fmla="*/ 56615 w 3982395"/>
                <a:gd name="connsiteY2447" fmla="*/ 1285087 h 2274663"/>
                <a:gd name="connsiteX2448" fmla="*/ 68569 w 3982395"/>
                <a:gd name="connsiteY2448" fmla="*/ 1281492 h 2274663"/>
                <a:gd name="connsiteX2449" fmla="*/ 66226 w 3982395"/>
                <a:gd name="connsiteY2449" fmla="*/ 1278879 h 2274663"/>
                <a:gd name="connsiteX2450" fmla="*/ 52592 w 3982395"/>
                <a:gd name="connsiteY2450" fmla="*/ 1242256 h 2274663"/>
                <a:gd name="connsiteX2451" fmla="*/ 53690 w 3982395"/>
                <a:gd name="connsiteY2451" fmla="*/ 1237680 h 2274663"/>
                <a:gd name="connsiteX2452" fmla="*/ 57104 w 3982395"/>
                <a:gd name="connsiteY2452" fmla="*/ 1234441 h 2274663"/>
                <a:gd name="connsiteX2453" fmla="*/ 95638 w 3982395"/>
                <a:gd name="connsiteY2453" fmla="*/ 1227937 h 2274663"/>
                <a:gd name="connsiteX2454" fmla="*/ 100428 w 3982395"/>
                <a:gd name="connsiteY2454" fmla="*/ 1228945 h 2274663"/>
                <a:gd name="connsiteX2455" fmla="*/ 97058 w 3982395"/>
                <a:gd name="connsiteY2455" fmla="*/ 1215529 h 2274663"/>
                <a:gd name="connsiteX2456" fmla="*/ 101322 w 3982395"/>
                <a:gd name="connsiteY2456" fmla="*/ 1173113 h 2274663"/>
                <a:gd name="connsiteX2457" fmla="*/ 104461 w 3982395"/>
                <a:gd name="connsiteY2457" fmla="*/ 1169526 h 2274663"/>
                <a:gd name="connsiteX2458" fmla="*/ 109137 w 3982395"/>
                <a:gd name="connsiteY2458" fmla="*/ 1168601 h 2274663"/>
                <a:gd name="connsiteX2459" fmla="*/ 148001 w 3982395"/>
                <a:gd name="connsiteY2459" fmla="*/ 1186117 h 2274663"/>
                <a:gd name="connsiteX2460" fmla="*/ 160097 w 3982395"/>
                <a:gd name="connsiteY2460" fmla="*/ 1197838 h 2274663"/>
                <a:gd name="connsiteX2461" fmla="*/ 160729 w 3982395"/>
                <a:gd name="connsiteY2461" fmla="*/ 1195905 h 2274663"/>
                <a:gd name="connsiteX2462" fmla="*/ 185629 w 3982395"/>
                <a:gd name="connsiteY2462" fmla="*/ 1165786 h 2274663"/>
                <a:gd name="connsiteX2463" fmla="*/ 190141 w 3982395"/>
                <a:gd name="connsiteY2463" fmla="*/ 1164448 h 2274663"/>
                <a:gd name="connsiteX2464" fmla="*/ 194653 w 3982395"/>
                <a:gd name="connsiteY2464" fmla="*/ 1165786 h 2274663"/>
                <a:gd name="connsiteX2465" fmla="*/ 208623 w 3982395"/>
                <a:gd name="connsiteY2465" fmla="*/ 1178236 h 2274663"/>
                <a:gd name="connsiteX2466" fmla="*/ 219175 w 3982395"/>
                <a:gd name="connsiteY2466" fmla="*/ 1195295 h 2274663"/>
                <a:gd name="connsiteX2467" fmla="*/ 230343 w 3982395"/>
                <a:gd name="connsiteY2467" fmla="*/ 1184786 h 2274663"/>
                <a:gd name="connsiteX2468" fmla="*/ 247060 w 3982395"/>
                <a:gd name="connsiteY2468" fmla="*/ 1176376 h 2274663"/>
                <a:gd name="connsiteX2469" fmla="*/ 251764 w 3982395"/>
                <a:gd name="connsiteY2469" fmla="*/ 1176251 h 2274663"/>
                <a:gd name="connsiteX2470" fmla="*/ 255775 w 3982395"/>
                <a:gd name="connsiteY2470" fmla="*/ 1178711 h 2274663"/>
                <a:gd name="connsiteX2471" fmla="*/ 272031 w 3982395"/>
                <a:gd name="connsiteY2471" fmla="*/ 1214249 h 2274663"/>
                <a:gd name="connsiteX2472" fmla="*/ 270279 w 3982395"/>
                <a:gd name="connsiteY2472" fmla="*/ 1245075 h 2274663"/>
                <a:gd name="connsiteX2473" fmla="*/ 271405 w 3982395"/>
                <a:gd name="connsiteY2473" fmla="*/ 1245182 h 2274663"/>
                <a:gd name="connsiteX2474" fmla="*/ 275770 w 3982395"/>
                <a:gd name="connsiteY2474" fmla="*/ 1247395 h 2274663"/>
                <a:gd name="connsiteX2475" fmla="*/ 275988 w 3982395"/>
                <a:gd name="connsiteY2475" fmla="*/ 1233564 h 2274663"/>
                <a:gd name="connsiteX2476" fmla="*/ 291084 w 3982395"/>
                <a:gd name="connsiteY2476" fmla="*/ 1193697 h 2274663"/>
                <a:gd name="connsiteX2477" fmla="*/ 295044 w 3982395"/>
                <a:gd name="connsiteY2477" fmla="*/ 1191045 h 2274663"/>
                <a:gd name="connsiteX2478" fmla="*/ 299800 w 3982395"/>
                <a:gd name="connsiteY2478" fmla="*/ 1191362 h 2274663"/>
                <a:gd name="connsiteX2479" fmla="*/ 332807 w 3982395"/>
                <a:gd name="connsiteY2479" fmla="*/ 1218340 h 2274663"/>
                <a:gd name="connsiteX2480" fmla="*/ 341457 w 3982395"/>
                <a:gd name="connsiteY2480" fmla="*/ 1232792 h 2274663"/>
                <a:gd name="connsiteX2481" fmla="*/ 342568 w 3982395"/>
                <a:gd name="connsiteY2481" fmla="*/ 1231088 h 2274663"/>
                <a:gd name="connsiteX2482" fmla="*/ 374416 w 3982395"/>
                <a:gd name="connsiteY2482" fmla="*/ 1208440 h 2274663"/>
                <a:gd name="connsiteX2483" fmla="*/ 379120 w 3982395"/>
                <a:gd name="connsiteY2483" fmla="*/ 1208315 h 2274663"/>
                <a:gd name="connsiteX2484" fmla="*/ 383131 w 3982395"/>
                <a:gd name="connsiteY2484" fmla="*/ 1210775 h 2274663"/>
                <a:gd name="connsiteX2485" fmla="*/ 393403 w 3982395"/>
                <a:gd name="connsiteY2485" fmla="*/ 1226417 h 2274663"/>
                <a:gd name="connsiteX2486" fmla="*/ 399181 w 3982395"/>
                <a:gd name="connsiteY2486" fmla="*/ 1245626 h 2274663"/>
                <a:gd name="connsiteX2487" fmla="*/ 412688 w 3982395"/>
                <a:gd name="connsiteY2487" fmla="*/ 1238366 h 2274663"/>
                <a:gd name="connsiteX2488" fmla="*/ 431012 w 3982395"/>
                <a:gd name="connsiteY2488" fmla="*/ 1234568 h 2274663"/>
                <a:gd name="connsiteX2489" fmla="*/ 435588 w 3982395"/>
                <a:gd name="connsiteY2489" fmla="*/ 1235666 h 2274663"/>
                <a:gd name="connsiteX2490" fmla="*/ 438826 w 3982395"/>
                <a:gd name="connsiteY2490" fmla="*/ 1239080 h 2274663"/>
                <a:gd name="connsiteX2491" fmla="*/ 430461 w 3982395"/>
                <a:gd name="connsiteY2491" fmla="*/ 1322699 h 2274663"/>
                <a:gd name="connsiteX2492" fmla="*/ 415897 w 3982395"/>
                <a:gd name="connsiteY2492" fmla="*/ 1342836 h 2274663"/>
                <a:gd name="connsiteX2493" fmla="*/ 400986 w 3982395"/>
                <a:gd name="connsiteY2493" fmla="*/ 1356204 h 2274663"/>
                <a:gd name="connsiteX2494" fmla="*/ 404072 w 3982395"/>
                <a:gd name="connsiteY2494" fmla="*/ 1359646 h 2274663"/>
                <a:gd name="connsiteX2495" fmla="*/ 412783 w 3982395"/>
                <a:gd name="connsiteY2495" fmla="*/ 1383046 h 2274663"/>
                <a:gd name="connsiteX2496" fmla="*/ 412082 w 3982395"/>
                <a:gd name="connsiteY2496" fmla="*/ 1385970 h 2274663"/>
                <a:gd name="connsiteX2497" fmla="*/ 409900 w 3982395"/>
                <a:gd name="connsiteY2497" fmla="*/ 1388039 h 2274663"/>
                <a:gd name="connsiteX2498" fmla="*/ 397802 w 3982395"/>
                <a:gd name="connsiteY2498" fmla="*/ 1391014 h 2274663"/>
                <a:gd name="connsiteX2499" fmla="*/ 421875 w 3982395"/>
                <a:gd name="connsiteY2499" fmla="*/ 1399976 h 2274663"/>
                <a:gd name="connsiteX2500" fmla="*/ 425317 w 3982395"/>
                <a:gd name="connsiteY2500" fmla="*/ 1403062 h 2274663"/>
                <a:gd name="connsiteX2501" fmla="*/ 428897 w 3982395"/>
                <a:gd name="connsiteY2501" fmla="*/ 1390497 h 2274663"/>
                <a:gd name="connsiteX2502" fmla="*/ 452414 w 3982395"/>
                <a:gd name="connsiteY2502" fmla="*/ 1357817 h 2274663"/>
                <a:gd name="connsiteX2503" fmla="*/ 456675 w 3982395"/>
                <a:gd name="connsiteY2503" fmla="*/ 1356366 h 2274663"/>
                <a:gd name="connsiteX2504" fmla="*/ 460937 w 3982395"/>
                <a:gd name="connsiteY2504" fmla="*/ 1357817 h 2274663"/>
                <a:gd name="connsiteX2505" fmla="*/ 479834 w 3982395"/>
                <a:gd name="connsiteY2505" fmla="*/ 1384078 h 2274663"/>
                <a:gd name="connsiteX2506" fmla="*/ 509374 w 3982395"/>
                <a:gd name="connsiteY2506" fmla="*/ 1397392 h 2274663"/>
                <a:gd name="connsiteX2507" fmla="*/ 524833 w 3982395"/>
                <a:gd name="connsiteY2507" fmla="*/ 1391637 h 2274663"/>
                <a:gd name="connsiteX2508" fmla="*/ 529155 w 3982395"/>
                <a:gd name="connsiteY2508" fmla="*/ 1392673 h 2274663"/>
                <a:gd name="connsiteX2509" fmla="*/ 532213 w 3982395"/>
                <a:gd name="connsiteY2509" fmla="*/ 1395898 h 2274663"/>
                <a:gd name="connsiteX2510" fmla="*/ 533974 w 3982395"/>
                <a:gd name="connsiteY2510" fmla="*/ 1401225 h 2274663"/>
                <a:gd name="connsiteX2511" fmla="*/ 540774 w 3982395"/>
                <a:gd name="connsiteY2511" fmla="*/ 1393000 h 2274663"/>
                <a:gd name="connsiteX2512" fmla="*/ 532128 w 3982395"/>
                <a:gd name="connsiteY2512" fmla="*/ 1379814 h 2274663"/>
                <a:gd name="connsiteX2513" fmla="*/ 528634 w 3982395"/>
                <a:gd name="connsiteY2513" fmla="*/ 1342980 h 2274663"/>
                <a:gd name="connsiteX2514" fmla="*/ 524137 w 3982395"/>
                <a:gd name="connsiteY2514" fmla="*/ 1336656 h 2274663"/>
                <a:gd name="connsiteX2515" fmla="*/ 524012 w 3982395"/>
                <a:gd name="connsiteY2515" fmla="*/ 1331952 h 2274663"/>
                <a:gd name="connsiteX2516" fmla="*/ 526472 w 3982395"/>
                <a:gd name="connsiteY2516" fmla="*/ 1327940 h 2274663"/>
                <a:gd name="connsiteX2517" fmla="*/ 542114 w 3982395"/>
                <a:gd name="connsiteY2517" fmla="*/ 1317668 h 2274663"/>
                <a:gd name="connsiteX2518" fmla="*/ 554068 w 3982395"/>
                <a:gd name="connsiteY2518" fmla="*/ 1314073 h 2274663"/>
                <a:gd name="connsiteX2519" fmla="*/ 551725 w 3982395"/>
                <a:gd name="connsiteY2519" fmla="*/ 1311460 h 2274663"/>
                <a:gd name="connsiteX2520" fmla="*/ 538091 w 3982395"/>
                <a:gd name="connsiteY2520" fmla="*/ 1274837 h 2274663"/>
                <a:gd name="connsiteX2521" fmla="*/ 539189 w 3982395"/>
                <a:gd name="connsiteY2521" fmla="*/ 1270261 h 2274663"/>
                <a:gd name="connsiteX2522" fmla="*/ 542603 w 3982395"/>
                <a:gd name="connsiteY2522" fmla="*/ 1267022 h 2274663"/>
                <a:gd name="connsiteX2523" fmla="*/ 581137 w 3982395"/>
                <a:gd name="connsiteY2523" fmla="*/ 1260518 h 2274663"/>
                <a:gd name="connsiteX2524" fmla="*/ 585927 w 3982395"/>
                <a:gd name="connsiteY2524" fmla="*/ 1261526 h 2274663"/>
                <a:gd name="connsiteX2525" fmla="*/ 582557 w 3982395"/>
                <a:gd name="connsiteY2525" fmla="*/ 1248110 h 2274663"/>
                <a:gd name="connsiteX2526" fmla="*/ 586821 w 3982395"/>
                <a:gd name="connsiteY2526" fmla="*/ 1205694 h 2274663"/>
                <a:gd name="connsiteX2527" fmla="*/ 589960 w 3982395"/>
                <a:gd name="connsiteY2527" fmla="*/ 1202107 h 2274663"/>
                <a:gd name="connsiteX2528" fmla="*/ 594636 w 3982395"/>
                <a:gd name="connsiteY2528" fmla="*/ 1201182 h 2274663"/>
                <a:gd name="connsiteX2529" fmla="*/ 620342 w 3982395"/>
                <a:gd name="connsiteY2529" fmla="*/ 1212768 h 2274663"/>
                <a:gd name="connsiteX2530" fmla="*/ 605173 w 3982395"/>
                <a:gd name="connsiteY2530" fmla="*/ 1194419 h 2274663"/>
                <a:gd name="connsiteX2531" fmla="*/ 603375 w 3982395"/>
                <a:gd name="connsiteY2531" fmla="*/ 1188926 h 2274663"/>
                <a:gd name="connsiteX2532" fmla="*/ 598056 w 3982395"/>
                <a:gd name="connsiteY2532" fmla="*/ 1191185 h 2274663"/>
                <a:gd name="connsiteX2533" fmla="*/ 562015 w 3982395"/>
                <a:gd name="connsiteY2533" fmla="*/ 1196766 h 2274663"/>
                <a:gd name="connsiteX2534" fmla="*/ 485416 w 3982395"/>
                <a:gd name="connsiteY2534" fmla="*/ 1162200 h 2274663"/>
                <a:gd name="connsiteX2535" fmla="*/ 484078 w 3982395"/>
                <a:gd name="connsiteY2535" fmla="*/ 1157688 h 2274663"/>
                <a:gd name="connsiteX2536" fmla="*/ 485416 w 3982395"/>
                <a:gd name="connsiteY2536" fmla="*/ 1153177 h 2274663"/>
                <a:gd name="connsiteX2537" fmla="*/ 497867 w 3982395"/>
                <a:gd name="connsiteY2537" fmla="*/ 1139207 h 2274663"/>
                <a:gd name="connsiteX2538" fmla="*/ 508482 w 3982395"/>
                <a:gd name="connsiteY2538" fmla="*/ 1132640 h 2274663"/>
                <a:gd name="connsiteX2539" fmla="*/ 505544 w 3982395"/>
                <a:gd name="connsiteY2539" fmla="*/ 1130723 h 2274663"/>
                <a:gd name="connsiteX2540" fmla="*/ 482895 w 3982395"/>
                <a:gd name="connsiteY2540" fmla="*/ 1098876 h 2274663"/>
                <a:gd name="connsiteX2541" fmla="*/ 482771 w 3982395"/>
                <a:gd name="connsiteY2541" fmla="*/ 1094171 h 2274663"/>
                <a:gd name="connsiteX2542" fmla="*/ 485231 w 3982395"/>
                <a:gd name="connsiteY2542" fmla="*/ 1090160 h 2274663"/>
                <a:gd name="connsiteX2543" fmla="*/ 520768 w 3982395"/>
                <a:gd name="connsiteY2543" fmla="*/ 1073904 h 2274663"/>
                <a:gd name="connsiteX2544" fmla="*/ 525656 w 3982395"/>
                <a:gd name="connsiteY2544" fmla="*/ 1073637 h 2274663"/>
                <a:gd name="connsiteX2545" fmla="*/ 518929 w 3982395"/>
                <a:gd name="connsiteY2545" fmla="*/ 1061551 h 2274663"/>
                <a:gd name="connsiteX2546" fmla="*/ 512069 w 3982395"/>
                <a:gd name="connsiteY2546" fmla="*/ 1019477 h 2274663"/>
                <a:gd name="connsiteX2547" fmla="*/ 514173 w 3982395"/>
                <a:gd name="connsiteY2547" fmla="*/ 1015200 h 2274663"/>
                <a:gd name="connsiteX2548" fmla="*/ 518450 w 3982395"/>
                <a:gd name="connsiteY2548" fmla="*/ 1013096 h 2274663"/>
                <a:gd name="connsiteX2549" fmla="*/ 560523 w 3982395"/>
                <a:gd name="connsiteY2549" fmla="*/ 1019956 h 2274663"/>
                <a:gd name="connsiteX2550" fmla="*/ 575240 w 3982395"/>
                <a:gd name="connsiteY2550" fmla="*/ 1028147 h 2274663"/>
                <a:gd name="connsiteX2551" fmla="*/ 575351 w 3982395"/>
                <a:gd name="connsiteY2551" fmla="*/ 1026116 h 2274663"/>
                <a:gd name="connsiteX2552" fmla="*/ 584235 w 3982395"/>
                <a:gd name="connsiteY2552" fmla="*/ 1006695 h 2274663"/>
                <a:gd name="connsiteX2553" fmla="*/ 572471 w 3982395"/>
                <a:gd name="connsiteY2553" fmla="*/ 996195 h 2274663"/>
                <a:gd name="connsiteX2554" fmla="*/ 558837 w 3982395"/>
                <a:gd name="connsiteY2554" fmla="*/ 959572 h 2274663"/>
                <a:gd name="connsiteX2555" fmla="*/ 559934 w 3982395"/>
                <a:gd name="connsiteY2555" fmla="*/ 954996 h 2274663"/>
                <a:gd name="connsiteX2556" fmla="*/ 563348 w 3982395"/>
                <a:gd name="connsiteY2556" fmla="*/ 951757 h 2274663"/>
                <a:gd name="connsiteX2557" fmla="*/ 581116 w 3982395"/>
                <a:gd name="connsiteY2557" fmla="*/ 945884 h 2274663"/>
                <a:gd name="connsiteX2558" fmla="*/ 593592 w 3982395"/>
                <a:gd name="connsiteY2558" fmla="*/ 945505 h 2274663"/>
                <a:gd name="connsiteX2559" fmla="*/ 592006 w 3982395"/>
                <a:gd name="connsiteY2559" fmla="*/ 942375 h 2274663"/>
                <a:gd name="connsiteX2560" fmla="*/ 588316 w 3982395"/>
                <a:gd name="connsiteY2560" fmla="*/ 903471 h 2274663"/>
                <a:gd name="connsiteX2561" fmla="*/ 590542 w 3982395"/>
                <a:gd name="connsiteY2561" fmla="*/ 899366 h 2274663"/>
                <a:gd name="connsiteX2562" fmla="*/ 550364 w 3982395"/>
                <a:gd name="connsiteY2562" fmla="*/ 891011 h 2274663"/>
                <a:gd name="connsiteX2563" fmla="*/ 520244 w 3982395"/>
                <a:gd name="connsiteY2563" fmla="*/ 866111 h 2274663"/>
                <a:gd name="connsiteX2564" fmla="*/ 518906 w 3982395"/>
                <a:gd name="connsiteY2564" fmla="*/ 861599 h 2274663"/>
                <a:gd name="connsiteX2565" fmla="*/ 520244 w 3982395"/>
                <a:gd name="connsiteY2565" fmla="*/ 857088 h 2274663"/>
                <a:gd name="connsiteX2566" fmla="*/ 532695 w 3982395"/>
                <a:gd name="connsiteY2566" fmla="*/ 843118 h 2274663"/>
                <a:gd name="connsiteX2567" fmla="*/ 543310 w 3982395"/>
                <a:gd name="connsiteY2567" fmla="*/ 836551 h 2274663"/>
                <a:gd name="connsiteX2568" fmla="*/ 540372 w 3982395"/>
                <a:gd name="connsiteY2568" fmla="*/ 834634 h 2274663"/>
                <a:gd name="connsiteX2569" fmla="*/ 517723 w 3982395"/>
                <a:gd name="connsiteY2569" fmla="*/ 802787 h 2274663"/>
                <a:gd name="connsiteX2570" fmla="*/ 517599 w 3982395"/>
                <a:gd name="connsiteY2570" fmla="*/ 798082 h 2274663"/>
                <a:gd name="connsiteX2571" fmla="*/ 520059 w 3982395"/>
                <a:gd name="connsiteY2571" fmla="*/ 794071 h 2274663"/>
                <a:gd name="connsiteX2572" fmla="*/ 555596 w 3982395"/>
                <a:gd name="connsiteY2572" fmla="*/ 777815 h 2274663"/>
                <a:gd name="connsiteX2573" fmla="*/ 560484 w 3982395"/>
                <a:gd name="connsiteY2573" fmla="*/ 777548 h 2274663"/>
                <a:gd name="connsiteX2574" fmla="*/ 553757 w 3982395"/>
                <a:gd name="connsiteY2574" fmla="*/ 765462 h 2274663"/>
                <a:gd name="connsiteX2575" fmla="*/ 546897 w 3982395"/>
                <a:gd name="connsiteY2575" fmla="*/ 723388 h 2274663"/>
                <a:gd name="connsiteX2576" fmla="*/ 549001 w 3982395"/>
                <a:gd name="connsiteY2576" fmla="*/ 719111 h 2274663"/>
                <a:gd name="connsiteX2577" fmla="*/ 553278 w 3982395"/>
                <a:gd name="connsiteY2577" fmla="*/ 717007 h 2274663"/>
                <a:gd name="connsiteX2578" fmla="*/ 595351 w 3982395"/>
                <a:gd name="connsiteY2578" fmla="*/ 723867 h 2274663"/>
                <a:gd name="connsiteX2579" fmla="*/ 610068 w 3982395"/>
                <a:gd name="connsiteY2579" fmla="*/ 732058 h 2274663"/>
                <a:gd name="connsiteX2580" fmla="*/ 610179 w 3982395"/>
                <a:gd name="connsiteY2580" fmla="*/ 730027 h 2274663"/>
                <a:gd name="connsiteX2581" fmla="*/ 619063 w 3982395"/>
                <a:gd name="connsiteY2581" fmla="*/ 710606 h 2274663"/>
                <a:gd name="connsiteX2582" fmla="*/ 607299 w 3982395"/>
                <a:gd name="connsiteY2582" fmla="*/ 700106 h 2274663"/>
                <a:gd name="connsiteX2583" fmla="*/ 593665 w 3982395"/>
                <a:gd name="connsiteY2583" fmla="*/ 663483 h 2274663"/>
                <a:gd name="connsiteX2584" fmla="*/ 594762 w 3982395"/>
                <a:gd name="connsiteY2584" fmla="*/ 658907 h 2274663"/>
                <a:gd name="connsiteX2585" fmla="*/ 598176 w 3982395"/>
                <a:gd name="connsiteY2585" fmla="*/ 655668 h 2274663"/>
                <a:gd name="connsiteX2586" fmla="*/ 615944 w 3982395"/>
                <a:gd name="connsiteY2586" fmla="*/ 649795 h 2274663"/>
                <a:gd name="connsiteX2587" fmla="*/ 628420 w 3982395"/>
                <a:gd name="connsiteY2587" fmla="*/ 649416 h 2274663"/>
                <a:gd name="connsiteX2588" fmla="*/ 626834 w 3982395"/>
                <a:gd name="connsiteY2588" fmla="*/ 646286 h 2274663"/>
                <a:gd name="connsiteX2589" fmla="*/ 623144 w 3982395"/>
                <a:gd name="connsiteY2589" fmla="*/ 607382 h 2274663"/>
                <a:gd name="connsiteX2590" fmla="*/ 625388 w 3982395"/>
                <a:gd name="connsiteY2590" fmla="*/ 603246 h 2274663"/>
                <a:gd name="connsiteX2591" fmla="*/ 629524 w 3982395"/>
                <a:gd name="connsiteY2591" fmla="*/ 601001 h 2274663"/>
                <a:gd name="connsiteX2592" fmla="*/ 668429 w 3982395"/>
                <a:gd name="connsiteY2592" fmla="*/ 604692 h 2274663"/>
                <a:gd name="connsiteX2593" fmla="*/ 672794 w 3982395"/>
                <a:gd name="connsiteY2593" fmla="*/ 606905 h 2274663"/>
                <a:gd name="connsiteX2594" fmla="*/ 673012 w 3982395"/>
                <a:gd name="connsiteY2594" fmla="*/ 593074 h 2274663"/>
                <a:gd name="connsiteX2595" fmla="*/ 688108 w 3982395"/>
                <a:gd name="connsiteY2595" fmla="*/ 553207 h 2274663"/>
                <a:gd name="connsiteX2596" fmla="*/ 692068 w 3982395"/>
                <a:gd name="connsiteY2596" fmla="*/ 550555 h 2274663"/>
                <a:gd name="connsiteX2597" fmla="*/ 696824 w 3982395"/>
                <a:gd name="connsiteY2597" fmla="*/ 550872 h 2274663"/>
                <a:gd name="connsiteX2598" fmla="*/ 729831 w 3982395"/>
                <a:gd name="connsiteY2598" fmla="*/ 577850 h 2274663"/>
                <a:gd name="connsiteX2599" fmla="*/ 738481 w 3982395"/>
                <a:gd name="connsiteY2599" fmla="*/ 592302 h 2274663"/>
                <a:gd name="connsiteX2600" fmla="*/ 739592 w 3982395"/>
                <a:gd name="connsiteY2600" fmla="*/ 590598 h 2274663"/>
                <a:gd name="connsiteX2601" fmla="*/ 771440 w 3982395"/>
                <a:gd name="connsiteY2601" fmla="*/ 567950 h 2274663"/>
                <a:gd name="connsiteX2602" fmla="*/ 776144 w 3982395"/>
                <a:gd name="connsiteY2602" fmla="*/ 567826 h 2274663"/>
                <a:gd name="connsiteX2603" fmla="*/ 780155 w 3982395"/>
                <a:gd name="connsiteY2603" fmla="*/ 570285 h 2274663"/>
                <a:gd name="connsiteX2604" fmla="*/ 790427 w 3982395"/>
                <a:gd name="connsiteY2604" fmla="*/ 585927 h 2274663"/>
                <a:gd name="connsiteX2605" fmla="*/ 796205 w 3982395"/>
                <a:gd name="connsiteY2605" fmla="*/ 605136 h 2274663"/>
                <a:gd name="connsiteX2606" fmla="*/ 809712 w 3982395"/>
                <a:gd name="connsiteY2606" fmla="*/ 597876 h 2274663"/>
                <a:gd name="connsiteX2607" fmla="*/ 828036 w 3982395"/>
                <a:gd name="connsiteY2607" fmla="*/ 594078 h 2274663"/>
                <a:gd name="connsiteX2608" fmla="*/ 832453 w 3982395"/>
                <a:gd name="connsiteY2608" fmla="*/ 595137 h 2274663"/>
                <a:gd name="connsiteX2609" fmla="*/ 843380 w 3982395"/>
                <a:gd name="connsiteY2609" fmla="*/ 587962 h 2274663"/>
                <a:gd name="connsiteX2610" fmla="*/ 855334 w 3982395"/>
                <a:gd name="connsiteY2610" fmla="*/ 584366 h 2274663"/>
                <a:gd name="connsiteX2611" fmla="*/ 852991 w 3982395"/>
                <a:gd name="connsiteY2611" fmla="*/ 581754 h 2274663"/>
                <a:gd name="connsiteX2612" fmla="*/ 839357 w 3982395"/>
                <a:gd name="connsiteY2612" fmla="*/ 545130 h 2274663"/>
                <a:gd name="connsiteX2613" fmla="*/ 840455 w 3982395"/>
                <a:gd name="connsiteY2613" fmla="*/ 540554 h 2274663"/>
                <a:gd name="connsiteX2614" fmla="*/ 843869 w 3982395"/>
                <a:gd name="connsiteY2614" fmla="*/ 537315 h 2274663"/>
                <a:gd name="connsiteX2615" fmla="*/ 882403 w 3982395"/>
                <a:gd name="connsiteY2615" fmla="*/ 530811 h 2274663"/>
                <a:gd name="connsiteX2616" fmla="*/ 887193 w 3982395"/>
                <a:gd name="connsiteY2616" fmla="*/ 531819 h 2274663"/>
                <a:gd name="connsiteX2617" fmla="*/ 883823 w 3982395"/>
                <a:gd name="connsiteY2617" fmla="*/ 518403 h 2274663"/>
                <a:gd name="connsiteX2618" fmla="*/ 888087 w 3982395"/>
                <a:gd name="connsiteY2618" fmla="*/ 475987 h 2274663"/>
                <a:gd name="connsiteX2619" fmla="*/ 891226 w 3982395"/>
                <a:gd name="connsiteY2619" fmla="*/ 472400 h 2274663"/>
                <a:gd name="connsiteX2620" fmla="*/ 895902 w 3982395"/>
                <a:gd name="connsiteY2620" fmla="*/ 471476 h 2274663"/>
                <a:gd name="connsiteX2621" fmla="*/ 934766 w 3982395"/>
                <a:gd name="connsiteY2621" fmla="*/ 488991 h 2274663"/>
                <a:gd name="connsiteX2622" fmla="*/ 946862 w 3982395"/>
                <a:gd name="connsiteY2622" fmla="*/ 500712 h 2274663"/>
                <a:gd name="connsiteX2623" fmla="*/ 947495 w 3982395"/>
                <a:gd name="connsiteY2623" fmla="*/ 498779 h 2274663"/>
                <a:gd name="connsiteX2624" fmla="*/ 961104 w 3982395"/>
                <a:gd name="connsiteY2624" fmla="*/ 482318 h 2274663"/>
                <a:gd name="connsiteX2625" fmla="*/ 952458 w 3982395"/>
                <a:gd name="connsiteY2625" fmla="*/ 469133 h 2274663"/>
                <a:gd name="connsiteX2626" fmla="*/ 948767 w 3982395"/>
                <a:gd name="connsiteY2626" fmla="*/ 430228 h 2274663"/>
                <a:gd name="connsiteX2627" fmla="*/ 951012 w 3982395"/>
                <a:gd name="connsiteY2627" fmla="*/ 426092 h 2274663"/>
                <a:gd name="connsiteX2628" fmla="*/ 955148 w 3982395"/>
                <a:gd name="connsiteY2628" fmla="*/ 423847 h 2274663"/>
                <a:gd name="connsiteX2629" fmla="*/ 973830 w 3982395"/>
                <a:gd name="connsiteY2629" fmla="*/ 422773 h 2274663"/>
                <a:gd name="connsiteX2630" fmla="*/ 985980 w 3982395"/>
                <a:gd name="connsiteY2630" fmla="*/ 425636 h 2274663"/>
                <a:gd name="connsiteX2631" fmla="*/ 985258 w 3982395"/>
                <a:gd name="connsiteY2631" fmla="*/ 422202 h 2274663"/>
                <a:gd name="connsiteX2632" fmla="*/ 991762 w 3982395"/>
                <a:gd name="connsiteY2632" fmla="*/ 383668 h 2274663"/>
                <a:gd name="connsiteX2633" fmla="*/ 995000 w 3982395"/>
                <a:gd name="connsiteY2633" fmla="*/ 380254 h 2274663"/>
                <a:gd name="connsiteX2634" fmla="*/ 999577 w 3982395"/>
                <a:gd name="connsiteY2634" fmla="*/ 379156 h 2274663"/>
                <a:gd name="connsiteX2635" fmla="*/ 1036200 w 3982395"/>
                <a:gd name="connsiteY2635" fmla="*/ 392791 h 2274663"/>
                <a:gd name="connsiteX2636" fmla="*/ 1039844 w 3982395"/>
                <a:gd name="connsiteY2636" fmla="*/ 396058 h 2274663"/>
                <a:gd name="connsiteX2637" fmla="*/ 1043634 w 3982395"/>
                <a:gd name="connsiteY2637" fmla="*/ 382755 h 2274663"/>
                <a:gd name="connsiteX2638" fmla="*/ 1068535 w 3982395"/>
                <a:gd name="connsiteY2638" fmla="*/ 348154 h 2274663"/>
                <a:gd name="connsiteX2639" fmla="*/ 1490442 w 3982395"/>
                <a:gd name="connsiteY2639" fmla="*/ 223540 h 2274663"/>
                <a:gd name="connsiteX2640" fmla="*/ 1490182 w 3982395"/>
                <a:gd name="connsiteY2640" fmla="*/ 223752 h 2274663"/>
                <a:gd name="connsiteX2641" fmla="*/ 1489692 w 3982395"/>
                <a:gd name="connsiteY2641" fmla="*/ 232362 h 2274663"/>
                <a:gd name="connsiteX2642" fmla="*/ 1493030 w 3982395"/>
                <a:gd name="connsiteY2642" fmla="*/ 227724 h 2274663"/>
                <a:gd name="connsiteX2643" fmla="*/ 2041662 w 3982395"/>
                <a:gd name="connsiteY2643" fmla="*/ 205535 h 2274663"/>
                <a:gd name="connsiteX2644" fmla="*/ 2041402 w 3982395"/>
                <a:gd name="connsiteY2644" fmla="*/ 205747 h 2274663"/>
                <a:gd name="connsiteX2645" fmla="*/ 2040912 w 3982395"/>
                <a:gd name="connsiteY2645" fmla="*/ 214357 h 2274663"/>
                <a:gd name="connsiteX2646" fmla="*/ 2044250 w 3982395"/>
                <a:gd name="connsiteY2646" fmla="*/ 209719 h 2274663"/>
                <a:gd name="connsiteX2647" fmla="*/ 2057654 w 3982395"/>
                <a:gd name="connsiteY2647" fmla="*/ 0 h 2274663"/>
                <a:gd name="connsiteX2648" fmla="*/ 2062166 w 3982395"/>
                <a:gd name="connsiteY2648" fmla="*/ 1537 h 2274663"/>
                <a:gd name="connsiteX2649" fmla="*/ 2087065 w 3982395"/>
                <a:gd name="connsiteY2649" fmla="*/ 36138 h 2274663"/>
                <a:gd name="connsiteX2650" fmla="*/ 2091680 w 3982395"/>
                <a:gd name="connsiteY2650" fmla="*/ 52337 h 2274663"/>
                <a:gd name="connsiteX2651" fmla="*/ 2093195 w 3982395"/>
                <a:gd name="connsiteY2651" fmla="*/ 50979 h 2274663"/>
                <a:gd name="connsiteX2652" fmla="*/ 2129819 w 3982395"/>
                <a:gd name="connsiteY2652" fmla="*/ 37345 h 2274663"/>
                <a:gd name="connsiteX2653" fmla="*/ 2134395 w 3982395"/>
                <a:gd name="connsiteY2653" fmla="*/ 38442 h 2274663"/>
                <a:gd name="connsiteX2654" fmla="*/ 2137633 w 3982395"/>
                <a:gd name="connsiteY2654" fmla="*/ 41856 h 2274663"/>
                <a:gd name="connsiteX2655" fmla="*/ 2143506 w 3982395"/>
                <a:gd name="connsiteY2655" fmla="*/ 59624 h 2274663"/>
                <a:gd name="connsiteX2656" fmla="*/ 2144115 w 3982395"/>
                <a:gd name="connsiteY2656" fmla="*/ 79673 h 2274663"/>
                <a:gd name="connsiteX2657" fmla="*/ 2159041 w 3982395"/>
                <a:gd name="connsiteY2657" fmla="*/ 76156 h 2274663"/>
                <a:gd name="connsiteX2658" fmla="*/ 2177724 w 3982395"/>
                <a:gd name="connsiteY2658" fmla="*/ 77231 h 2274663"/>
                <a:gd name="connsiteX2659" fmla="*/ 2181860 w 3982395"/>
                <a:gd name="connsiteY2659" fmla="*/ 79475 h 2274663"/>
                <a:gd name="connsiteX2660" fmla="*/ 2184104 w 3982395"/>
                <a:gd name="connsiteY2660" fmla="*/ 83611 h 2274663"/>
                <a:gd name="connsiteX2661" fmla="*/ 2180413 w 3982395"/>
                <a:gd name="connsiteY2661" fmla="*/ 122516 h 2274663"/>
                <a:gd name="connsiteX2662" fmla="*/ 2163483 w 3982395"/>
                <a:gd name="connsiteY2662" fmla="*/ 148335 h 2274663"/>
                <a:gd name="connsiteX2663" fmla="*/ 2164404 w 3982395"/>
                <a:gd name="connsiteY2663" fmla="*/ 148990 h 2274663"/>
                <a:gd name="connsiteX2664" fmla="*/ 2167079 w 3982395"/>
                <a:gd name="connsiteY2664" fmla="*/ 153090 h 2274663"/>
                <a:gd name="connsiteX2665" fmla="*/ 2174182 w 3982395"/>
                <a:gd name="connsiteY2665" fmla="*/ 141221 h 2274663"/>
                <a:gd name="connsiteX2666" fmla="*/ 2207190 w 3982395"/>
                <a:gd name="connsiteY2666" fmla="*/ 114243 h 2274663"/>
                <a:gd name="connsiteX2667" fmla="*/ 2211945 w 3982395"/>
                <a:gd name="connsiteY2667" fmla="*/ 113926 h 2274663"/>
                <a:gd name="connsiteX2668" fmla="*/ 2215905 w 3982395"/>
                <a:gd name="connsiteY2668" fmla="*/ 116578 h 2274663"/>
                <a:gd name="connsiteX2669" fmla="*/ 2231001 w 3982395"/>
                <a:gd name="connsiteY2669" fmla="*/ 156445 h 2274663"/>
                <a:gd name="connsiteX2670" fmla="*/ 2231266 w 3982395"/>
                <a:gd name="connsiteY2670" fmla="*/ 173286 h 2274663"/>
                <a:gd name="connsiteX2671" fmla="*/ 2233081 w 3982395"/>
                <a:gd name="connsiteY2671" fmla="*/ 172367 h 2274663"/>
                <a:gd name="connsiteX2672" fmla="*/ 2271985 w 3982395"/>
                <a:gd name="connsiteY2672" fmla="*/ 168676 h 2274663"/>
                <a:gd name="connsiteX2673" fmla="*/ 2276121 w 3982395"/>
                <a:gd name="connsiteY2673" fmla="*/ 170920 h 2274663"/>
                <a:gd name="connsiteX2674" fmla="*/ 2278366 w 3982395"/>
                <a:gd name="connsiteY2674" fmla="*/ 175057 h 2274663"/>
                <a:gd name="connsiteX2675" fmla="*/ 2279440 w 3982395"/>
                <a:gd name="connsiteY2675" fmla="*/ 193739 h 2274663"/>
                <a:gd name="connsiteX2676" fmla="*/ 2274839 w 3982395"/>
                <a:gd name="connsiteY2676" fmla="*/ 213263 h 2274663"/>
                <a:gd name="connsiteX2677" fmla="*/ 2290167 w 3982395"/>
                <a:gd name="connsiteY2677" fmla="*/ 213728 h 2274663"/>
                <a:gd name="connsiteX2678" fmla="*/ 2307935 w 3982395"/>
                <a:gd name="connsiteY2678" fmla="*/ 219602 h 2274663"/>
                <a:gd name="connsiteX2679" fmla="*/ 2311349 w 3982395"/>
                <a:gd name="connsiteY2679" fmla="*/ 222840 h 2274663"/>
                <a:gd name="connsiteX2680" fmla="*/ 2312446 w 3982395"/>
                <a:gd name="connsiteY2680" fmla="*/ 227416 h 2274663"/>
                <a:gd name="connsiteX2681" fmla="*/ 2263392 w 3982395"/>
                <a:gd name="connsiteY2681" fmla="*/ 295650 h 2274663"/>
                <a:gd name="connsiteX2682" fmla="*/ 2240711 w 3982395"/>
                <a:gd name="connsiteY2682" fmla="*/ 305807 h 2274663"/>
                <a:gd name="connsiteX2683" fmla="*/ 2221114 w 3982395"/>
                <a:gd name="connsiteY2683" fmla="*/ 309929 h 2274663"/>
                <a:gd name="connsiteX2684" fmla="*/ 2222065 w 3982395"/>
                <a:gd name="connsiteY2684" fmla="*/ 314452 h 2274663"/>
                <a:gd name="connsiteX2685" fmla="*/ 2217910 w 3982395"/>
                <a:gd name="connsiteY2685" fmla="*/ 339073 h 2274663"/>
                <a:gd name="connsiteX2686" fmla="*/ 2215840 w 3982395"/>
                <a:gd name="connsiteY2686" fmla="*/ 341255 h 2274663"/>
                <a:gd name="connsiteX2687" fmla="*/ 2212916 w 3982395"/>
                <a:gd name="connsiteY2687" fmla="*/ 341956 h 2274663"/>
                <a:gd name="connsiteX2688" fmla="*/ 2178624 w 3982395"/>
                <a:gd name="connsiteY2688" fmla="*/ 323480 h 2274663"/>
                <a:gd name="connsiteX2689" fmla="*/ 2178103 w 3982395"/>
                <a:gd name="connsiteY2689" fmla="*/ 322759 h 2274663"/>
                <a:gd name="connsiteX2690" fmla="*/ 2160988 w 3982395"/>
                <a:gd name="connsiteY2690" fmla="*/ 348860 h 2274663"/>
                <a:gd name="connsiteX2691" fmla="*/ 2141709 w 3982395"/>
                <a:gd name="connsiteY2691" fmla="*/ 364541 h 2274663"/>
                <a:gd name="connsiteX2692" fmla="*/ 2123846 w 3982395"/>
                <a:gd name="connsiteY2692" fmla="*/ 373595 h 2274663"/>
                <a:gd name="connsiteX2693" fmla="*/ 2125936 w 3982395"/>
                <a:gd name="connsiteY2693" fmla="*/ 377718 h 2274663"/>
                <a:gd name="connsiteX2694" fmla="*/ 2128294 w 3982395"/>
                <a:gd name="connsiteY2694" fmla="*/ 402575 h 2274663"/>
                <a:gd name="connsiteX2695" fmla="*/ 2126861 w 3982395"/>
                <a:gd name="connsiteY2695" fmla="*/ 405219 h 2274663"/>
                <a:gd name="connsiteX2696" fmla="*/ 2124218 w 3982395"/>
                <a:gd name="connsiteY2696" fmla="*/ 406652 h 2274663"/>
                <a:gd name="connsiteX2697" fmla="*/ 2086312 w 3982395"/>
                <a:gd name="connsiteY2697" fmla="*/ 397681 h 2274663"/>
                <a:gd name="connsiteX2698" fmla="*/ 2079336 w 3982395"/>
                <a:gd name="connsiteY2698" fmla="*/ 392007 h 2274663"/>
                <a:gd name="connsiteX2699" fmla="*/ 2075558 w 3982395"/>
                <a:gd name="connsiteY2699" fmla="*/ 398113 h 2274663"/>
                <a:gd name="connsiteX2700" fmla="*/ 2066632 w 3982395"/>
                <a:gd name="connsiteY2700" fmla="*/ 406068 h 2274663"/>
                <a:gd name="connsiteX2701" fmla="*/ 2063749 w 3982395"/>
                <a:gd name="connsiteY2701" fmla="*/ 406923 h 2274663"/>
                <a:gd name="connsiteX2702" fmla="*/ 2060867 w 3982395"/>
                <a:gd name="connsiteY2702" fmla="*/ 406068 h 2274663"/>
                <a:gd name="connsiteX2703" fmla="*/ 2051940 w 3982395"/>
                <a:gd name="connsiteY2703" fmla="*/ 398113 h 2274663"/>
                <a:gd name="connsiteX2704" fmla="*/ 2048269 w 3982395"/>
                <a:gd name="connsiteY2704" fmla="*/ 392179 h 2274663"/>
                <a:gd name="connsiteX2705" fmla="*/ 2041505 w 3982395"/>
                <a:gd name="connsiteY2705" fmla="*/ 397680 h 2274663"/>
                <a:gd name="connsiteX2706" fmla="*/ 2032489 w 3982395"/>
                <a:gd name="connsiteY2706" fmla="*/ 401637 h 2274663"/>
                <a:gd name="connsiteX2707" fmla="*/ 2027471 w 3982395"/>
                <a:gd name="connsiteY2707" fmla="*/ 415117 h 2274663"/>
                <a:gd name="connsiteX2708" fmla="*/ 1994018 w 3982395"/>
                <a:gd name="connsiteY2708" fmla="*/ 444972 h 2274663"/>
                <a:gd name="connsiteX2709" fmla="*/ 1972596 w 3982395"/>
                <a:gd name="connsiteY2709" fmla="*/ 454565 h 2274663"/>
                <a:gd name="connsiteX2710" fmla="*/ 1954087 w 3982395"/>
                <a:gd name="connsiteY2710" fmla="*/ 458459 h 2274663"/>
                <a:gd name="connsiteX2711" fmla="*/ 1954986 w 3982395"/>
                <a:gd name="connsiteY2711" fmla="*/ 462731 h 2274663"/>
                <a:gd name="connsiteX2712" fmla="*/ 1951061 w 3982395"/>
                <a:gd name="connsiteY2712" fmla="*/ 485984 h 2274663"/>
                <a:gd name="connsiteX2713" fmla="*/ 1949107 w 3982395"/>
                <a:gd name="connsiteY2713" fmla="*/ 488045 h 2274663"/>
                <a:gd name="connsiteX2714" fmla="*/ 1946345 w 3982395"/>
                <a:gd name="connsiteY2714" fmla="*/ 488707 h 2274663"/>
                <a:gd name="connsiteX2715" fmla="*/ 1913957 w 3982395"/>
                <a:gd name="connsiteY2715" fmla="*/ 471257 h 2274663"/>
                <a:gd name="connsiteX2716" fmla="*/ 1913462 w 3982395"/>
                <a:gd name="connsiteY2716" fmla="*/ 470572 h 2274663"/>
                <a:gd name="connsiteX2717" fmla="*/ 1897298 w 3982395"/>
                <a:gd name="connsiteY2717" fmla="*/ 495223 h 2274663"/>
                <a:gd name="connsiteX2718" fmla="*/ 1879089 w 3982395"/>
                <a:gd name="connsiteY2718" fmla="*/ 510034 h 2274663"/>
                <a:gd name="connsiteX2719" fmla="*/ 1862219 w 3982395"/>
                <a:gd name="connsiteY2719" fmla="*/ 518585 h 2274663"/>
                <a:gd name="connsiteX2720" fmla="*/ 1864192 w 3982395"/>
                <a:gd name="connsiteY2720" fmla="*/ 522479 h 2274663"/>
                <a:gd name="connsiteX2721" fmla="*/ 1866420 w 3982395"/>
                <a:gd name="connsiteY2721" fmla="*/ 545956 h 2274663"/>
                <a:gd name="connsiteX2722" fmla="*/ 1865065 w 3982395"/>
                <a:gd name="connsiteY2722" fmla="*/ 548452 h 2274663"/>
                <a:gd name="connsiteX2723" fmla="*/ 1862569 w 3982395"/>
                <a:gd name="connsiteY2723" fmla="*/ 549806 h 2274663"/>
                <a:gd name="connsiteX2724" fmla="*/ 1826768 w 3982395"/>
                <a:gd name="connsiteY2724" fmla="*/ 541333 h 2274663"/>
                <a:gd name="connsiteX2725" fmla="*/ 1820179 w 3982395"/>
                <a:gd name="connsiteY2725" fmla="*/ 535974 h 2274663"/>
                <a:gd name="connsiteX2726" fmla="*/ 1816612 w 3982395"/>
                <a:gd name="connsiteY2726" fmla="*/ 541741 h 2274663"/>
                <a:gd name="connsiteX2727" fmla="*/ 1808181 w 3982395"/>
                <a:gd name="connsiteY2727" fmla="*/ 549255 h 2274663"/>
                <a:gd name="connsiteX2728" fmla="*/ 1805458 w 3982395"/>
                <a:gd name="connsiteY2728" fmla="*/ 550062 h 2274663"/>
                <a:gd name="connsiteX2729" fmla="*/ 1802736 w 3982395"/>
                <a:gd name="connsiteY2729" fmla="*/ 549255 h 2274663"/>
                <a:gd name="connsiteX2730" fmla="*/ 1794305 w 3982395"/>
                <a:gd name="connsiteY2730" fmla="*/ 541741 h 2274663"/>
                <a:gd name="connsiteX2731" fmla="*/ 1790838 w 3982395"/>
                <a:gd name="connsiteY2731" fmla="*/ 536136 h 2274663"/>
                <a:gd name="connsiteX2732" fmla="*/ 1786704 w 3982395"/>
                <a:gd name="connsiteY2732" fmla="*/ 539499 h 2274663"/>
                <a:gd name="connsiteX2733" fmla="*/ 1779819 w 3982395"/>
                <a:gd name="connsiteY2733" fmla="*/ 557993 h 2274663"/>
                <a:gd name="connsiteX2734" fmla="*/ 1746366 w 3982395"/>
                <a:gd name="connsiteY2734" fmla="*/ 587848 h 2274663"/>
                <a:gd name="connsiteX2735" fmla="*/ 1724944 w 3982395"/>
                <a:gd name="connsiteY2735" fmla="*/ 597441 h 2274663"/>
                <a:gd name="connsiteX2736" fmla="*/ 1706435 w 3982395"/>
                <a:gd name="connsiteY2736" fmla="*/ 601335 h 2274663"/>
                <a:gd name="connsiteX2737" fmla="*/ 1707334 w 3982395"/>
                <a:gd name="connsiteY2737" fmla="*/ 605607 h 2274663"/>
                <a:gd name="connsiteX2738" fmla="*/ 1703409 w 3982395"/>
                <a:gd name="connsiteY2738" fmla="*/ 628860 h 2274663"/>
                <a:gd name="connsiteX2739" fmla="*/ 1701455 w 3982395"/>
                <a:gd name="connsiteY2739" fmla="*/ 630921 h 2274663"/>
                <a:gd name="connsiteX2740" fmla="*/ 1698693 w 3982395"/>
                <a:gd name="connsiteY2740" fmla="*/ 631583 h 2274663"/>
                <a:gd name="connsiteX2741" fmla="*/ 1666305 w 3982395"/>
                <a:gd name="connsiteY2741" fmla="*/ 614132 h 2274663"/>
                <a:gd name="connsiteX2742" fmla="*/ 1665810 w 3982395"/>
                <a:gd name="connsiteY2742" fmla="*/ 613448 h 2274663"/>
                <a:gd name="connsiteX2743" fmla="*/ 1649646 w 3982395"/>
                <a:gd name="connsiteY2743" fmla="*/ 638099 h 2274663"/>
                <a:gd name="connsiteX2744" fmla="*/ 1631437 w 3982395"/>
                <a:gd name="connsiteY2744" fmla="*/ 652909 h 2274663"/>
                <a:gd name="connsiteX2745" fmla="*/ 1614567 w 3982395"/>
                <a:gd name="connsiteY2745" fmla="*/ 661460 h 2274663"/>
                <a:gd name="connsiteX2746" fmla="*/ 1616540 w 3982395"/>
                <a:gd name="connsiteY2746" fmla="*/ 665354 h 2274663"/>
                <a:gd name="connsiteX2747" fmla="*/ 1618768 w 3982395"/>
                <a:gd name="connsiteY2747" fmla="*/ 688832 h 2274663"/>
                <a:gd name="connsiteX2748" fmla="*/ 1617413 w 3982395"/>
                <a:gd name="connsiteY2748" fmla="*/ 691328 h 2274663"/>
                <a:gd name="connsiteX2749" fmla="*/ 1614917 w 3982395"/>
                <a:gd name="connsiteY2749" fmla="*/ 692682 h 2274663"/>
                <a:gd name="connsiteX2750" fmla="*/ 1579116 w 3982395"/>
                <a:gd name="connsiteY2750" fmla="*/ 684209 h 2274663"/>
                <a:gd name="connsiteX2751" fmla="*/ 1572527 w 3982395"/>
                <a:gd name="connsiteY2751" fmla="*/ 678850 h 2274663"/>
                <a:gd name="connsiteX2752" fmla="*/ 1568960 w 3982395"/>
                <a:gd name="connsiteY2752" fmla="*/ 684617 h 2274663"/>
                <a:gd name="connsiteX2753" fmla="*/ 1560529 w 3982395"/>
                <a:gd name="connsiteY2753" fmla="*/ 692131 h 2274663"/>
                <a:gd name="connsiteX2754" fmla="*/ 1557806 w 3982395"/>
                <a:gd name="connsiteY2754" fmla="*/ 692938 h 2274663"/>
                <a:gd name="connsiteX2755" fmla="*/ 1555084 w 3982395"/>
                <a:gd name="connsiteY2755" fmla="*/ 692131 h 2274663"/>
                <a:gd name="connsiteX2756" fmla="*/ 1546653 w 3982395"/>
                <a:gd name="connsiteY2756" fmla="*/ 684617 h 2274663"/>
                <a:gd name="connsiteX2757" fmla="*/ 1543186 w 3982395"/>
                <a:gd name="connsiteY2757" fmla="*/ 679012 h 2274663"/>
                <a:gd name="connsiteX2758" fmla="*/ 1536798 w 3982395"/>
                <a:gd name="connsiteY2758" fmla="*/ 684208 h 2274663"/>
                <a:gd name="connsiteX2759" fmla="*/ 1500997 w 3982395"/>
                <a:gd name="connsiteY2759" fmla="*/ 692682 h 2274663"/>
                <a:gd name="connsiteX2760" fmla="*/ 1498501 w 3982395"/>
                <a:gd name="connsiteY2760" fmla="*/ 691328 h 2274663"/>
                <a:gd name="connsiteX2761" fmla="*/ 1497146 w 3982395"/>
                <a:gd name="connsiteY2761" fmla="*/ 688831 h 2274663"/>
                <a:gd name="connsiteX2762" fmla="*/ 1499374 w 3982395"/>
                <a:gd name="connsiteY2762" fmla="*/ 665354 h 2274663"/>
                <a:gd name="connsiteX2763" fmla="*/ 1501841 w 3982395"/>
                <a:gd name="connsiteY2763" fmla="*/ 660485 h 2274663"/>
                <a:gd name="connsiteX2764" fmla="*/ 1496781 w 3982395"/>
                <a:gd name="connsiteY2764" fmla="*/ 658442 h 2274663"/>
                <a:gd name="connsiteX2765" fmla="*/ 1468984 w 3982395"/>
                <a:gd name="connsiteY2765" fmla="*/ 638099 h 2274663"/>
                <a:gd name="connsiteX2766" fmla="*/ 1455928 w 3982395"/>
                <a:gd name="connsiteY2766" fmla="*/ 618188 h 2274663"/>
                <a:gd name="connsiteX2767" fmla="*/ 1449417 w 3982395"/>
                <a:gd name="connsiteY2767" fmla="*/ 627051 h 2274663"/>
                <a:gd name="connsiteX2768" fmla="*/ 1434605 w 3982395"/>
                <a:gd name="connsiteY2768" fmla="*/ 636016 h 2274663"/>
                <a:gd name="connsiteX2769" fmla="*/ 1431766 w 3982395"/>
                <a:gd name="connsiteY2769" fmla="*/ 636092 h 2274663"/>
                <a:gd name="connsiteX2770" fmla="*/ 1429345 w 3982395"/>
                <a:gd name="connsiteY2770" fmla="*/ 634607 h 2274663"/>
                <a:gd name="connsiteX2771" fmla="*/ 1419535 w 3982395"/>
                <a:gd name="connsiteY2771" fmla="*/ 613161 h 2274663"/>
                <a:gd name="connsiteX2772" fmla="*/ 1419238 w 3982395"/>
                <a:gd name="connsiteY2772" fmla="*/ 607711 h 2274663"/>
                <a:gd name="connsiteX2773" fmla="*/ 1413834 w 3982395"/>
                <a:gd name="connsiteY2773" fmla="*/ 608472 h 2274663"/>
                <a:gd name="connsiteX2774" fmla="*/ 1379589 w 3982395"/>
                <a:gd name="connsiteY2774" fmla="*/ 604753 h 2274663"/>
                <a:gd name="connsiteX2775" fmla="*/ 1318158 w 3982395"/>
                <a:gd name="connsiteY2775" fmla="*/ 554494 h 2274663"/>
                <a:gd name="connsiteX2776" fmla="*/ 1318041 w 3982395"/>
                <a:gd name="connsiteY2776" fmla="*/ 550051 h 2274663"/>
                <a:gd name="connsiteX2777" fmla="*/ 1320364 w 3982395"/>
                <a:gd name="connsiteY2777" fmla="*/ 546262 h 2274663"/>
                <a:gd name="connsiteX2778" fmla="*/ 1335137 w 3982395"/>
                <a:gd name="connsiteY2778" fmla="*/ 536561 h 2274663"/>
                <a:gd name="connsiteX2779" fmla="*/ 1346427 w 3982395"/>
                <a:gd name="connsiteY2779" fmla="*/ 533165 h 2274663"/>
                <a:gd name="connsiteX2780" fmla="*/ 1344215 w 3982395"/>
                <a:gd name="connsiteY2780" fmla="*/ 530698 h 2274663"/>
                <a:gd name="connsiteX2781" fmla="*/ 1331338 w 3982395"/>
                <a:gd name="connsiteY2781" fmla="*/ 496108 h 2274663"/>
                <a:gd name="connsiteX2782" fmla="*/ 1332374 w 3982395"/>
                <a:gd name="connsiteY2782" fmla="*/ 491786 h 2274663"/>
                <a:gd name="connsiteX2783" fmla="*/ 1335599 w 3982395"/>
                <a:gd name="connsiteY2783" fmla="*/ 488727 h 2274663"/>
                <a:gd name="connsiteX2784" fmla="*/ 1371993 w 3982395"/>
                <a:gd name="connsiteY2784" fmla="*/ 482584 h 2274663"/>
                <a:gd name="connsiteX2785" fmla="*/ 1376517 w 3982395"/>
                <a:gd name="connsiteY2785" fmla="*/ 483536 h 2274663"/>
                <a:gd name="connsiteX2786" fmla="*/ 1373335 w 3982395"/>
                <a:gd name="connsiteY2786" fmla="*/ 470865 h 2274663"/>
                <a:gd name="connsiteX2787" fmla="*/ 1377362 w 3982395"/>
                <a:gd name="connsiteY2787" fmla="*/ 430804 h 2274663"/>
                <a:gd name="connsiteX2788" fmla="*/ 1380326 w 3982395"/>
                <a:gd name="connsiteY2788" fmla="*/ 427417 h 2274663"/>
                <a:gd name="connsiteX2789" fmla="*/ 1384742 w 3982395"/>
                <a:gd name="connsiteY2789" fmla="*/ 426543 h 2274663"/>
                <a:gd name="connsiteX2790" fmla="*/ 1421449 w 3982395"/>
                <a:gd name="connsiteY2790" fmla="*/ 443086 h 2274663"/>
                <a:gd name="connsiteX2791" fmla="*/ 1432873 w 3982395"/>
                <a:gd name="connsiteY2791" fmla="*/ 454157 h 2274663"/>
                <a:gd name="connsiteX2792" fmla="*/ 1433470 w 3982395"/>
                <a:gd name="connsiteY2792" fmla="*/ 452331 h 2274663"/>
                <a:gd name="connsiteX2793" fmla="*/ 1446323 w 3982395"/>
                <a:gd name="connsiteY2793" fmla="*/ 436783 h 2274663"/>
                <a:gd name="connsiteX2794" fmla="*/ 1438158 w 3982395"/>
                <a:gd name="connsiteY2794" fmla="*/ 424330 h 2274663"/>
                <a:gd name="connsiteX2795" fmla="*/ 1434672 w 3982395"/>
                <a:gd name="connsiteY2795" fmla="*/ 387585 h 2274663"/>
                <a:gd name="connsiteX2796" fmla="*/ 1436792 w 3982395"/>
                <a:gd name="connsiteY2796" fmla="*/ 383679 h 2274663"/>
                <a:gd name="connsiteX2797" fmla="*/ 1439472 w 3982395"/>
                <a:gd name="connsiteY2797" fmla="*/ 382224 h 2274663"/>
                <a:gd name="connsiteX2798" fmla="*/ 1418485 w 3982395"/>
                <a:gd name="connsiteY2798" fmla="*/ 366865 h 2274663"/>
                <a:gd name="connsiteX2799" fmla="*/ 1404659 w 3982395"/>
                <a:gd name="connsiteY2799" fmla="*/ 345779 h 2274663"/>
                <a:gd name="connsiteX2800" fmla="*/ 1397767 w 3982395"/>
                <a:gd name="connsiteY2800" fmla="*/ 355159 h 2274663"/>
                <a:gd name="connsiteX2801" fmla="*/ 1382084 w 3982395"/>
                <a:gd name="connsiteY2801" fmla="*/ 364652 h 2274663"/>
                <a:gd name="connsiteX2802" fmla="*/ 1379079 w 3982395"/>
                <a:gd name="connsiteY2802" fmla="*/ 364731 h 2274663"/>
                <a:gd name="connsiteX2803" fmla="*/ 1376515 w 3982395"/>
                <a:gd name="connsiteY2803" fmla="*/ 363159 h 2274663"/>
                <a:gd name="connsiteX2804" fmla="*/ 1366129 w 3982395"/>
                <a:gd name="connsiteY2804" fmla="*/ 340453 h 2274663"/>
                <a:gd name="connsiteX2805" fmla="*/ 1365814 w 3982395"/>
                <a:gd name="connsiteY2805" fmla="*/ 334682 h 2274663"/>
                <a:gd name="connsiteX2806" fmla="*/ 1360092 w 3982395"/>
                <a:gd name="connsiteY2806" fmla="*/ 335488 h 2274663"/>
                <a:gd name="connsiteX2807" fmla="*/ 1323834 w 3982395"/>
                <a:gd name="connsiteY2807" fmla="*/ 331550 h 2274663"/>
                <a:gd name="connsiteX2808" fmla="*/ 1258791 w 3982395"/>
                <a:gd name="connsiteY2808" fmla="*/ 278337 h 2274663"/>
                <a:gd name="connsiteX2809" fmla="*/ 1258667 w 3982395"/>
                <a:gd name="connsiteY2809" fmla="*/ 273633 h 2274663"/>
                <a:gd name="connsiteX2810" fmla="*/ 1261127 w 3982395"/>
                <a:gd name="connsiteY2810" fmla="*/ 269621 h 2274663"/>
                <a:gd name="connsiteX2811" fmla="*/ 1276769 w 3982395"/>
                <a:gd name="connsiteY2811" fmla="*/ 259350 h 2274663"/>
                <a:gd name="connsiteX2812" fmla="*/ 1288722 w 3982395"/>
                <a:gd name="connsiteY2812" fmla="*/ 255754 h 2274663"/>
                <a:gd name="connsiteX2813" fmla="*/ 1286380 w 3982395"/>
                <a:gd name="connsiteY2813" fmla="*/ 253142 h 2274663"/>
                <a:gd name="connsiteX2814" fmla="*/ 1272746 w 3982395"/>
                <a:gd name="connsiteY2814" fmla="*/ 216518 h 2274663"/>
                <a:gd name="connsiteX2815" fmla="*/ 1273843 w 3982395"/>
                <a:gd name="connsiteY2815" fmla="*/ 211942 h 2274663"/>
                <a:gd name="connsiteX2816" fmla="*/ 1277257 w 3982395"/>
                <a:gd name="connsiteY2816" fmla="*/ 208703 h 2274663"/>
                <a:gd name="connsiteX2817" fmla="*/ 1315792 w 3982395"/>
                <a:gd name="connsiteY2817" fmla="*/ 202199 h 2274663"/>
                <a:gd name="connsiteX2818" fmla="*/ 1320581 w 3982395"/>
                <a:gd name="connsiteY2818" fmla="*/ 203207 h 2274663"/>
                <a:gd name="connsiteX2819" fmla="*/ 1317212 w 3982395"/>
                <a:gd name="connsiteY2819" fmla="*/ 189791 h 2274663"/>
                <a:gd name="connsiteX2820" fmla="*/ 1321476 w 3982395"/>
                <a:gd name="connsiteY2820" fmla="*/ 147375 h 2274663"/>
                <a:gd name="connsiteX2821" fmla="*/ 1324614 w 3982395"/>
                <a:gd name="connsiteY2821" fmla="*/ 143788 h 2274663"/>
                <a:gd name="connsiteX2822" fmla="*/ 1329290 w 3982395"/>
                <a:gd name="connsiteY2822" fmla="*/ 142864 h 2274663"/>
                <a:gd name="connsiteX2823" fmla="*/ 1368154 w 3982395"/>
                <a:gd name="connsiteY2823" fmla="*/ 160379 h 2274663"/>
                <a:gd name="connsiteX2824" fmla="*/ 1380250 w 3982395"/>
                <a:gd name="connsiteY2824" fmla="*/ 172100 h 2274663"/>
                <a:gd name="connsiteX2825" fmla="*/ 1380883 w 3982395"/>
                <a:gd name="connsiteY2825" fmla="*/ 170167 h 2274663"/>
                <a:gd name="connsiteX2826" fmla="*/ 1394492 w 3982395"/>
                <a:gd name="connsiteY2826" fmla="*/ 153706 h 2274663"/>
                <a:gd name="connsiteX2827" fmla="*/ 1385846 w 3982395"/>
                <a:gd name="connsiteY2827" fmla="*/ 140521 h 2274663"/>
                <a:gd name="connsiteX2828" fmla="*/ 1382155 w 3982395"/>
                <a:gd name="connsiteY2828" fmla="*/ 101616 h 2274663"/>
                <a:gd name="connsiteX2829" fmla="*/ 1384400 w 3982395"/>
                <a:gd name="connsiteY2829" fmla="*/ 97480 h 2274663"/>
                <a:gd name="connsiteX2830" fmla="*/ 1388536 w 3982395"/>
                <a:gd name="connsiteY2830" fmla="*/ 95235 h 2274663"/>
                <a:gd name="connsiteX2831" fmla="*/ 1407218 w 3982395"/>
                <a:gd name="connsiteY2831" fmla="*/ 94161 h 2274663"/>
                <a:gd name="connsiteX2832" fmla="*/ 1419368 w 3982395"/>
                <a:gd name="connsiteY2832" fmla="*/ 97024 h 2274663"/>
                <a:gd name="connsiteX2833" fmla="*/ 1418646 w 3982395"/>
                <a:gd name="connsiteY2833" fmla="*/ 93590 h 2274663"/>
                <a:gd name="connsiteX2834" fmla="*/ 1425150 w 3982395"/>
                <a:gd name="connsiteY2834" fmla="*/ 55056 h 2274663"/>
                <a:gd name="connsiteX2835" fmla="*/ 1428388 w 3982395"/>
                <a:gd name="connsiteY2835" fmla="*/ 51642 h 2274663"/>
                <a:gd name="connsiteX2836" fmla="*/ 1432965 w 3982395"/>
                <a:gd name="connsiteY2836" fmla="*/ 50544 h 2274663"/>
                <a:gd name="connsiteX2837" fmla="*/ 1469588 w 3982395"/>
                <a:gd name="connsiteY2837" fmla="*/ 64179 h 2274663"/>
                <a:gd name="connsiteX2838" fmla="*/ 1473232 w 3982395"/>
                <a:gd name="connsiteY2838" fmla="*/ 67446 h 2274663"/>
                <a:gd name="connsiteX2839" fmla="*/ 1477022 w 3982395"/>
                <a:gd name="connsiteY2839" fmla="*/ 54143 h 2274663"/>
                <a:gd name="connsiteX2840" fmla="*/ 1501923 w 3982395"/>
                <a:gd name="connsiteY2840" fmla="*/ 19542 h 2274663"/>
                <a:gd name="connsiteX2841" fmla="*/ 1506434 w 3982395"/>
                <a:gd name="connsiteY2841" fmla="*/ 18005 h 2274663"/>
                <a:gd name="connsiteX2842" fmla="*/ 1510946 w 3982395"/>
                <a:gd name="connsiteY2842" fmla="*/ 19542 h 2274663"/>
                <a:gd name="connsiteX2843" fmla="*/ 1535845 w 3982395"/>
                <a:gd name="connsiteY2843" fmla="*/ 54143 h 2274663"/>
                <a:gd name="connsiteX2844" fmla="*/ 1540460 w 3982395"/>
                <a:gd name="connsiteY2844" fmla="*/ 70342 h 2274663"/>
                <a:gd name="connsiteX2845" fmla="*/ 1541975 w 3982395"/>
                <a:gd name="connsiteY2845" fmla="*/ 68984 h 2274663"/>
                <a:gd name="connsiteX2846" fmla="*/ 1578599 w 3982395"/>
                <a:gd name="connsiteY2846" fmla="*/ 55350 h 2274663"/>
                <a:gd name="connsiteX2847" fmla="*/ 1583175 w 3982395"/>
                <a:gd name="connsiteY2847" fmla="*/ 56447 h 2274663"/>
                <a:gd name="connsiteX2848" fmla="*/ 1586413 w 3982395"/>
                <a:gd name="connsiteY2848" fmla="*/ 59861 h 2274663"/>
                <a:gd name="connsiteX2849" fmla="*/ 1592286 w 3982395"/>
                <a:gd name="connsiteY2849" fmla="*/ 77629 h 2274663"/>
                <a:gd name="connsiteX2850" fmla="*/ 1592895 w 3982395"/>
                <a:gd name="connsiteY2850" fmla="*/ 97678 h 2274663"/>
                <a:gd name="connsiteX2851" fmla="*/ 1607821 w 3982395"/>
                <a:gd name="connsiteY2851" fmla="*/ 94161 h 2274663"/>
                <a:gd name="connsiteX2852" fmla="*/ 1626504 w 3982395"/>
                <a:gd name="connsiteY2852" fmla="*/ 95236 h 2274663"/>
                <a:gd name="connsiteX2853" fmla="*/ 1630640 w 3982395"/>
                <a:gd name="connsiteY2853" fmla="*/ 97480 h 2274663"/>
                <a:gd name="connsiteX2854" fmla="*/ 1632884 w 3982395"/>
                <a:gd name="connsiteY2854" fmla="*/ 101616 h 2274663"/>
                <a:gd name="connsiteX2855" fmla="*/ 1629193 w 3982395"/>
                <a:gd name="connsiteY2855" fmla="*/ 140521 h 2274663"/>
                <a:gd name="connsiteX2856" fmla="*/ 1612263 w 3982395"/>
                <a:gd name="connsiteY2856" fmla="*/ 166340 h 2274663"/>
                <a:gd name="connsiteX2857" fmla="*/ 1613184 w 3982395"/>
                <a:gd name="connsiteY2857" fmla="*/ 166995 h 2274663"/>
                <a:gd name="connsiteX2858" fmla="*/ 1615859 w 3982395"/>
                <a:gd name="connsiteY2858" fmla="*/ 171095 h 2274663"/>
                <a:gd name="connsiteX2859" fmla="*/ 1622962 w 3982395"/>
                <a:gd name="connsiteY2859" fmla="*/ 159226 h 2274663"/>
                <a:gd name="connsiteX2860" fmla="*/ 1655970 w 3982395"/>
                <a:gd name="connsiteY2860" fmla="*/ 132248 h 2274663"/>
                <a:gd name="connsiteX2861" fmla="*/ 1660725 w 3982395"/>
                <a:gd name="connsiteY2861" fmla="*/ 131931 h 2274663"/>
                <a:gd name="connsiteX2862" fmla="*/ 1664685 w 3982395"/>
                <a:gd name="connsiteY2862" fmla="*/ 134583 h 2274663"/>
                <a:gd name="connsiteX2863" fmla="*/ 1679781 w 3982395"/>
                <a:gd name="connsiteY2863" fmla="*/ 174450 h 2274663"/>
                <a:gd name="connsiteX2864" fmla="*/ 1680046 w 3982395"/>
                <a:gd name="connsiteY2864" fmla="*/ 191291 h 2274663"/>
                <a:gd name="connsiteX2865" fmla="*/ 1681861 w 3982395"/>
                <a:gd name="connsiteY2865" fmla="*/ 190372 h 2274663"/>
                <a:gd name="connsiteX2866" fmla="*/ 1720765 w 3982395"/>
                <a:gd name="connsiteY2866" fmla="*/ 186681 h 2274663"/>
                <a:gd name="connsiteX2867" fmla="*/ 1724901 w 3982395"/>
                <a:gd name="connsiteY2867" fmla="*/ 188925 h 2274663"/>
                <a:gd name="connsiteX2868" fmla="*/ 1727146 w 3982395"/>
                <a:gd name="connsiteY2868" fmla="*/ 193062 h 2274663"/>
                <a:gd name="connsiteX2869" fmla="*/ 1727382 w 3982395"/>
                <a:gd name="connsiteY2869" fmla="*/ 197176 h 2274663"/>
                <a:gd name="connsiteX2870" fmla="*/ 1730312 w 3982395"/>
                <a:gd name="connsiteY2870" fmla="*/ 196474 h 2274663"/>
                <a:gd name="connsiteX2871" fmla="*/ 1764902 w 3982395"/>
                <a:gd name="connsiteY2871" fmla="*/ 209351 h 2274663"/>
                <a:gd name="connsiteX2872" fmla="*/ 1768344 w 3982395"/>
                <a:gd name="connsiteY2872" fmla="*/ 212437 h 2274663"/>
                <a:gd name="connsiteX2873" fmla="*/ 1771923 w 3982395"/>
                <a:gd name="connsiteY2873" fmla="*/ 199873 h 2274663"/>
                <a:gd name="connsiteX2874" fmla="*/ 1795441 w 3982395"/>
                <a:gd name="connsiteY2874" fmla="*/ 167192 h 2274663"/>
                <a:gd name="connsiteX2875" fmla="*/ 1799702 w 3982395"/>
                <a:gd name="connsiteY2875" fmla="*/ 165741 h 2274663"/>
                <a:gd name="connsiteX2876" fmla="*/ 1803963 w 3982395"/>
                <a:gd name="connsiteY2876" fmla="*/ 167192 h 2274663"/>
                <a:gd name="connsiteX2877" fmla="*/ 1824600 w 3982395"/>
                <a:gd name="connsiteY2877" fmla="*/ 195870 h 2274663"/>
                <a:gd name="connsiteX2878" fmla="*/ 1825063 w 3982395"/>
                <a:gd name="connsiteY2878" fmla="*/ 193937 h 2274663"/>
                <a:gd name="connsiteX2879" fmla="*/ 1828477 w 3982395"/>
                <a:gd name="connsiteY2879" fmla="*/ 190698 h 2274663"/>
                <a:gd name="connsiteX2880" fmla="*/ 1867012 w 3982395"/>
                <a:gd name="connsiteY2880" fmla="*/ 184194 h 2274663"/>
                <a:gd name="connsiteX2881" fmla="*/ 1871801 w 3982395"/>
                <a:gd name="connsiteY2881" fmla="*/ 185202 h 2274663"/>
                <a:gd name="connsiteX2882" fmla="*/ 1868432 w 3982395"/>
                <a:gd name="connsiteY2882" fmla="*/ 171786 h 2274663"/>
                <a:gd name="connsiteX2883" fmla="*/ 1872696 w 3982395"/>
                <a:gd name="connsiteY2883" fmla="*/ 129370 h 2274663"/>
                <a:gd name="connsiteX2884" fmla="*/ 1875834 w 3982395"/>
                <a:gd name="connsiteY2884" fmla="*/ 125783 h 2274663"/>
                <a:gd name="connsiteX2885" fmla="*/ 1880510 w 3982395"/>
                <a:gd name="connsiteY2885" fmla="*/ 124859 h 2274663"/>
                <a:gd name="connsiteX2886" fmla="*/ 1919374 w 3982395"/>
                <a:gd name="connsiteY2886" fmla="*/ 142374 h 2274663"/>
                <a:gd name="connsiteX2887" fmla="*/ 1931470 w 3982395"/>
                <a:gd name="connsiteY2887" fmla="*/ 154095 h 2274663"/>
                <a:gd name="connsiteX2888" fmla="*/ 1932103 w 3982395"/>
                <a:gd name="connsiteY2888" fmla="*/ 152162 h 2274663"/>
                <a:gd name="connsiteX2889" fmla="*/ 1945712 w 3982395"/>
                <a:gd name="connsiteY2889" fmla="*/ 135701 h 2274663"/>
                <a:gd name="connsiteX2890" fmla="*/ 1937066 w 3982395"/>
                <a:gd name="connsiteY2890" fmla="*/ 122516 h 2274663"/>
                <a:gd name="connsiteX2891" fmla="*/ 1933375 w 3982395"/>
                <a:gd name="connsiteY2891" fmla="*/ 83611 h 2274663"/>
                <a:gd name="connsiteX2892" fmla="*/ 1935620 w 3982395"/>
                <a:gd name="connsiteY2892" fmla="*/ 79475 h 2274663"/>
                <a:gd name="connsiteX2893" fmla="*/ 1939756 w 3982395"/>
                <a:gd name="connsiteY2893" fmla="*/ 77230 h 2274663"/>
                <a:gd name="connsiteX2894" fmla="*/ 1958438 w 3982395"/>
                <a:gd name="connsiteY2894" fmla="*/ 76156 h 2274663"/>
                <a:gd name="connsiteX2895" fmla="*/ 1970588 w 3982395"/>
                <a:gd name="connsiteY2895" fmla="*/ 79019 h 2274663"/>
                <a:gd name="connsiteX2896" fmla="*/ 1969866 w 3982395"/>
                <a:gd name="connsiteY2896" fmla="*/ 75585 h 2274663"/>
                <a:gd name="connsiteX2897" fmla="*/ 1976370 w 3982395"/>
                <a:gd name="connsiteY2897" fmla="*/ 37051 h 2274663"/>
                <a:gd name="connsiteX2898" fmla="*/ 1979608 w 3982395"/>
                <a:gd name="connsiteY2898" fmla="*/ 33637 h 2274663"/>
                <a:gd name="connsiteX2899" fmla="*/ 1984185 w 3982395"/>
                <a:gd name="connsiteY2899" fmla="*/ 32539 h 2274663"/>
                <a:gd name="connsiteX2900" fmla="*/ 2020808 w 3982395"/>
                <a:gd name="connsiteY2900" fmla="*/ 46174 h 2274663"/>
                <a:gd name="connsiteX2901" fmla="*/ 2024452 w 3982395"/>
                <a:gd name="connsiteY2901" fmla="*/ 49441 h 2274663"/>
                <a:gd name="connsiteX2902" fmla="*/ 2028242 w 3982395"/>
                <a:gd name="connsiteY2902" fmla="*/ 36138 h 2274663"/>
                <a:gd name="connsiteX2903" fmla="*/ 2053143 w 3982395"/>
                <a:gd name="connsiteY2903" fmla="*/ 1537 h 2274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</a:cxnLst>
              <a:rect l="l" t="t" r="r" b="b"/>
              <a:pathLst>
                <a:path w="3982395" h="2274663">
                  <a:moveTo>
                    <a:pt x="2646609" y="2083890"/>
                  </a:moveTo>
                  <a:lnTo>
                    <a:pt x="2646363" y="2084090"/>
                  </a:lnTo>
                  <a:lnTo>
                    <a:pt x="2645902" y="2092213"/>
                  </a:lnTo>
                  <a:lnTo>
                    <a:pt x="2649051" y="2087837"/>
                  </a:lnTo>
                  <a:close/>
                  <a:moveTo>
                    <a:pt x="2919292" y="2021065"/>
                  </a:moveTo>
                  <a:lnTo>
                    <a:pt x="2918961" y="2021118"/>
                  </a:lnTo>
                  <a:lnTo>
                    <a:pt x="2914231" y="2028331"/>
                  </a:lnTo>
                  <a:lnTo>
                    <a:pt x="2919441" y="2025983"/>
                  </a:lnTo>
                  <a:close/>
                  <a:moveTo>
                    <a:pt x="1528540" y="2007689"/>
                  </a:moveTo>
                  <a:lnTo>
                    <a:pt x="1528294" y="2007889"/>
                  </a:lnTo>
                  <a:lnTo>
                    <a:pt x="1527833" y="2016012"/>
                  </a:lnTo>
                  <a:lnTo>
                    <a:pt x="1530982" y="2011636"/>
                  </a:lnTo>
                  <a:close/>
                  <a:moveTo>
                    <a:pt x="928465" y="1964826"/>
                  </a:moveTo>
                  <a:lnTo>
                    <a:pt x="928219" y="1965026"/>
                  </a:lnTo>
                  <a:lnTo>
                    <a:pt x="927758" y="1973149"/>
                  </a:lnTo>
                  <a:lnTo>
                    <a:pt x="930907" y="1968773"/>
                  </a:lnTo>
                  <a:close/>
                  <a:moveTo>
                    <a:pt x="642715" y="1912439"/>
                  </a:moveTo>
                  <a:lnTo>
                    <a:pt x="642469" y="1912639"/>
                  </a:lnTo>
                  <a:lnTo>
                    <a:pt x="642007" y="1920762"/>
                  </a:lnTo>
                  <a:lnTo>
                    <a:pt x="645156" y="1916386"/>
                  </a:lnTo>
                  <a:close/>
                  <a:moveTo>
                    <a:pt x="1265375" y="1905747"/>
                  </a:moveTo>
                  <a:lnTo>
                    <a:pt x="1265115" y="1905959"/>
                  </a:lnTo>
                  <a:lnTo>
                    <a:pt x="1264625" y="1914569"/>
                  </a:lnTo>
                  <a:lnTo>
                    <a:pt x="1267963" y="1909931"/>
                  </a:lnTo>
                  <a:close/>
                  <a:moveTo>
                    <a:pt x="1049041" y="1902385"/>
                  </a:moveTo>
                  <a:lnTo>
                    <a:pt x="1043523" y="1910800"/>
                  </a:lnTo>
                  <a:lnTo>
                    <a:pt x="1044393" y="1911418"/>
                  </a:lnTo>
                  <a:lnTo>
                    <a:pt x="1046919" y="1915290"/>
                  </a:lnTo>
                  <a:lnTo>
                    <a:pt x="1051189" y="1908156"/>
                  </a:lnTo>
                  <a:close/>
                  <a:moveTo>
                    <a:pt x="1094061" y="1879627"/>
                  </a:moveTo>
                  <a:lnTo>
                    <a:pt x="1092865" y="1880693"/>
                  </a:lnTo>
                  <a:lnTo>
                    <a:pt x="1093035" y="1880806"/>
                  </a:lnTo>
                  <a:lnTo>
                    <a:pt x="1094717" y="1885246"/>
                  </a:lnTo>
                  <a:lnTo>
                    <a:pt x="1095514" y="1885414"/>
                  </a:lnTo>
                  <a:close/>
                  <a:moveTo>
                    <a:pt x="1067194" y="1873316"/>
                  </a:moveTo>
                  <a:lnTo>
                    <a:pt x="1060430" y="1878818"/>
                  </a:lnTo>
                  <a:lnTo>
                    <a:pt x="1060224" y="1878908"/>
                  </a:lnTo>
                  <a:lnTo>
                    <a:pt x="1059512" y="1886416"/>
                  </a:lnTo>
                  <a:lnTo>
                    <a:pt x="1057109" y="1890080"/>
                  </a:lnTo>
                  <a:lnTo>
                    <a:pt x="1074310" y="1887177"/>
                  </a:lnTo>
                  <a:lnTo>
                    <a:pt x="1077152" y="1884854"/>
                  </a:lnTo>
                  <a:lnTo>
                    <a:pt x="1070865" y="1879251"/>
                  </a:lnTo>
                  <a:close/>
                  <a:moveTo>
                    <a:pt x="1454826" y="1863726"/>
                  </a:moveTo>
                  <a:lnTo>
                    <a:pt x="1454979" y="1873499"/>
                  </a:lnTo>
                  <a:lnTo>
                    <a:pt x="1456794" y="1872579"/>
                  </a:lnTo>
                  <a:lnTo>
                    <a:pt x="1462917" y="1871998"/>
                  </a:lnTo>
                  <a:lnTo>
                    <a:pt x="1463800" y="1866764"/>
                  </a:lnTo>
                  <a:lnTo>
                    <a:pt x="1456410" y="1865015"/>
                  </a:lnTo>
                  <a:close/>
                  <a:moveTo>
                    <a:pt x="1162824" y="1843898"/>
                  </a:moveTo>
                  <a:lnTo>
                    <a:pt x="1160634" y="1845679"/>
                  </a:lnTo>
                  <a:lnTo>
                    <a:pt x="1151208" y="1850456"/>
                  </a:lnTo>
                  <a:lnTo>
                    <a:pt x="1155183" y="1854308"/>
                  </a:lnTo>
                  <a:lnTo>
                    <a:pt x="1155816" y="1852374"/>
                  </a:lnTo>
                  <a:close/>
                  <a:moveTo>
                    <a:pt x="2951501" y="1841170"/>
                  </a:moveTo>
                  <a:lnTo>
                    <a:pt x="2956013" y="1842507"/>
                  </a:lnTo>
                  <a:cubicBezTo>
                    <a:pt x="2966169" y="1848817"/>
                    <a:pt x="2974810" y="1859359"/>
                    <a:pt x="2980912" y="1872627"/>
                  </a:cubicBezTo>
                  <a:lnTo>
                    <a:pt x="2982435" y="1877279"/>
                  </a:lnTo>
                  <a:lnTo>
                    <a:pt x="2992368" y="1867653"/>
                  </a:lnTo>
                  <a:cubicBezTo>
                    <a:pt x="3005274" y="1857504"/>
                    <a:pt x="3018813" y="1851337"/>
                    <a:pt x="3031233" y="1850137"/>
                  </a:cubicBezTo>
                  <a:lnTo>
                    <a:pt x="3035909" y="1851062"/>
                  </a:lnTo>
                  <a:lnTo>
                    <a:pt x="3039048" y="1854649"/>
                  </a:lnTo>
                  <a:cubicBezTo>
                    <a:pt x="3044219" y="1866005"/>
                    <a:pt x="3045647" y="1880813"/>
                    <a:pt x="3043311" y="1897064"/>
                  </a:cubicBezTo>
                  <a:lnTo>
                    <a:pt x="3039208" y="1913400"/>
                  </a:lnTo>
                  <a:lnTo>
                    <a:pt x="3041199" y="1912981"/>
                  </a:lnTo>
                  <a:cubicBezTo>
                    <a:pt x="3055740" y="1911632"/>
                    <a:pt x="3069190" y="1913845"/>
                    <a:pt x="3079733" y="1919486"/>
                  </a:cubicBezTo>
                  <a:lnTo>
                    <a:pt x="3083147" y="1922724"/>
                  </a:lnTo>
                  <a:lnTo>
                    <a:pt x="3084244" y="1927300"/>
                  </a:lnTo>
                  <a:cubicBezTo>
                    <a:pt x="3084051" y="1933276"/>
                    <a:pt x="3082752" y="1939452"/>
                    <a:pt x="3080447" y="1945624"/>
                  </a:cubicBezTo>
                  <a:lnTo>
                    <a:pt x="3070950" y="1963292"/>
                  </a:lnTo>
                  <a:lnTo>
                    <a:pt x="3085634" y="1967709"/>
                  </a:lnTo>
                  <a:cubicBezTo>
                    <a:pt x="3091629" y="1970443"/>
                    <a:pt x="3096914" y="1973892"/>
                    <a:pt x="3101276" y="1977981"/>
                  </a:cubicBezTo>
                  <a:lnTo>
                    <a:pt x="3103736" y="1981993"/>
                  </a:lnTo>
                  <a:lnTo>
                    <a:pt x="3103612" y="1986697"/>
                  </a:lnTo>
                  <a:cubicBezTo>
                    <a:pt x="3100145" y="1998140"/>
                    <a:pt x="3092200" y="2009215"/>
                    <a:pt x="3080963" y="2018543"/>
                  </a:cubicBezTo>
                  <a:lnTo>
                    <a:pt x="3053391" y="2032439"/>
                  </a:lnTo>
                  <a:lnTo>
                    <a:pt x="3053861" y="2033468"/>
                  </a:lnTo>
                  <a:lnTo>
                    <a:pt x="3054128" y="2038355"/>
                  </a:lnTo>
                  <a:lnTo>
                    <a:pt x="3066214" y="2031628"/>
                  </a:lnTo>
                  <a:cubicBezTo>
                    <a:pt x="3081307" y="2025165"/>
                    <a:pt x="3095981" y="2022713"/>
                    <a:pt x="3108288" y="2024769"/>
                  </a:cubicBezTo>
                  <a:lnTo>
                    <a:pt x="3112565" y="2026872"/>
                  </a:lnTo>
                  <a:lnTo>
                    <a:pt x="3114669" y="2031149"/>
                  </a:lnTo>
                  <a:cubicBezTo>
                    <a:pt x="3116724" y="2043456"/>
                    <a:pt x="3114272" y="2058130"/>
                    <a:pt x="3107809" y="2073223"/>
                  </a:cubicBezTo>
                  <a:lnTo>
                    <a:pt x="3099618" y="2087940"/>
                  </a:lnTo>
                  <a:lnTo>
                    <a:pt x="3101649" y="2088051"/>
                  </a:lnTo>
                  <a:cubicBezTo>
                    <a:pt x="3116044" y="2090511"/>
                    <a:pt x="3128463" y="2096130"/>
                    <a:pt x="3137186" y="2104307"/>
                  </a:cubicBezTo>
                  <a:lnTo>
                    <a:pt x="3139646" y="2108319"/>
                  </a:lnTo>
                  <a:lnTo>
                    <a:pt x="3139522" y="2113023"/>
                  </a:lnTo>
                  <a:cubicBezTo>
                    <a:pt x="3137789" y="2118744"/>
                    <a:pt x="3134935" y="2124374"/>
                    <a:pt x="3131111" y="2129739"/>
                  </a:cubicBezTo>
                  <a:lnTo>
                    <a:pt x="3117365" y="2144347"/>
                  </a:lnTo>
                  <a:lnTo>
                    <a:pt x="3130406" y="2152414"/>
                  </a:lnTo>
                  <a:cubicBezTo>
                    <a:pt x="3135489" y="2156607"/>
                    <a:pt x="3139701" y="2161306"/>
                    <a:pt x="3142856" y="2166385"/>
                  </a:cubicBezTo>
                  <a:lnTo>
                    <a:pt x="3144194" y="2170896"/>
                  </a:lnTo>
                  <a:lnTo>
                    <a:pt x="3142856" y="2175408"/>
                  </a:lnTo>
                  <a:cubicBezTo>
                    <a:pt x="3130236" y="2195720"/>
                    <a:pt x="3100691" y="2209973"/>
                    <a:pt x="3066257" y="2209973"/>
                  </a:cubicBezTo>
                  <a:cubicBezTo>
                    <a:pt x="3057649" y="2209973"/>
                    <a:pt x="3049346" y="2209082"/>
                    <a:pt x="3041536" y="2207428"/>
                  </a:cubicBezTo>
                  <a:lnTo>
                    <a:pt x="3022504" y="2201200"/>
                  </a:lnTo>
                  <a:lnTo>
                    <a:pt x="3021066" y="2205593"/>
                  </a:lnTo>
                  <a:cubicBezTo>
                    <a:pt x="3017167" y="2214070"/>
                    <a:pt x="3011646" y="2220805"/>
                    <a:pt x="3005157" y="2224837"/>
                  </a:cubicBezTo>
                  <a:lnTo>
                    <a:pt x="3002274" y="2225692"/>
                  </a:lnTo>
                  <a:lnTo>
                    <a:pt x="2999391" y="2224837"/>
                  </a:lnTo>
                  <a:cubicBezTo>
                    <a:pt x="2989657" y="2218789"/>
                    <a:pt x="2982101" y="2206659"/>
                    <a:pt x="2978932" y="2191690"/>
                  </a:cubicBezTo>
                  <a:lnTo>
                    <a:pt x="2978841" y="2190805"/>
                  </a:lnTo>
                  <a:lnTo>
                    <a:pt x="2950969" y="2204852"/>
                  </a:lnTo>
                  <a:cubicBezTo>
                    <a:pt x="2942654" y="2207080"/>
                    <a:pt x="2934403" y="2208369"/>
                    <a:pt x="2926432" y="2208793"/>
                  </a:cubicBezTo>
                  <a:lnTo>
                    <a:pt x="2906436" y="2207702"/>
                  </a:lnTo>
                  <a:lnTo>
                    <a:pt x="2906184" y="2212318"/>
                  </a:lnTo>
                  <a:cubicBezTo>
                    <a:pt x="2904612" y="2221515"/>
                    <a:pt x="2901022" y="2229450"/>
                    <a:pt x="2895798" y="2235024"/>
                  </a:cubicBezTo>
                  <a:lnTo>
                    <a:pt x="2893234" y="2236596"/>
                  </a:lnTo>
                  <a:lnTo>
                    <a:pt x="2890229" y="2236516"/>
                  </a:lnTo>
                  <a:cubicBezTo>
                    <a:pt x="2879261" y="2233194"/>
                    <a:pt x="2868823" y="2223433"/>
                    <a:pt x="2861887" y="2209794"/>
                  </a:cubicBezTo>
                  <a:lnTo>
                    <a:pt x="2858682" y="2201392"/>
                  </a:lnTo>
                  <a:lnTo>
                    <a:pt x="2852358" y="2204792"/>
                  </a:lnTo>
                  <a:cubicBezTo>
                    <a:pt x="2848414" y="2206265"/>
                    <a:pt x="2844468" y="2207094"/>
                    <a:pt x="2840650" y="2207218"/>
                  </a:cubicBezTo>
                  <a:lnTo>
                    <a:pt x="2837726" y="2206517"/>
                  </a:lnTo>
                  <a:lnTo>
                    <a:pt x="2835657" y="2204335"/>
                  </a:lnTo>
                  <a:cubicBezTo>
                    <a:pt x="2833855" y="2200967"/>
                    <a:pt x="2832600" y="2197135"/>
                    <a:pt x="2831904" y="2192983"/>
                  </a:cubicBezTo>
                  <a:lnTo>
                    <a:pt x="2831692" y="2186008"/>
                  </a:lnTo>
                  <a:lnTo>
                    <a:pt x="2823084" y="2187390"/>
                  </a:lnTo>
                  <a:lnTo>
                    <a:pt x="2816729" y="2185486"/>
                  </a:lnTo>
                  <a:lnTo>
                    <a:pt x="2816997" y="2186757"/>
                  </a:lnTo>
                  <a:cubicBezTo>
                    <a:pt x="2817811" y="2195532"/>
                    <a:pt x="2816476" y="2203648"/>
                    <a:pt x="2813072" y="2210011"/>
                  </a:cubicBezTo>
                  <a:lnTo>
                    <a:pt x="2811118" y="2212071"/>
                  </a:lnTo>
                  <a:lnTo>
                    <a:pt x="2808356" y="2212733"/>
                  </a:lnTo>
                  <a:cubicBezTo>
                    <a:pt x="2797538" y="2212383"/>
                    <a:pt x="2785629" y="2206030"/>
                    <a:pt x="2775968" y="2195283"/>
                  </a:cubicBezTo>
                  <a:lnTo>
                    <a:pt x="2775473" y="2194599"/>
                  </a:lnTo>
                  <a:lnTo>
                    <a:pt x="2759309" y="2219249"/>
                  </a:lnTo>
                  <a:cubicBezTo>
                    <a:pt x="2753560" y="2224999"/>
                    <a:pt x="2747420" y="2229949"/>
                    <a:pt x="2741100" y="2234060"/>
                  </a:cubicBezTo>
                  <a:lnTo>
                    <a:pt x="2724230" y="2242611"/>
                  </a:lnTo>
                  <a:lnTo>
                    <a:pt x="2726203" y="2246505"/>
                  </a:lnTo>
                  <a:cubicBezTo>
                    <a:pt x="2729261" y="2254770"/>
                    <a:pt x="2730072" y="2262956"/>
                    <a:pt x="2728431" y="2269982"/>
                  </a:cubicBezTo>
                  <a:lnTo>
                    <a:pt x="2727076" y="2272478"/>
                  </a:lnTo>
                  <a:lnTo>
                    <a:pt x="2724580" y="2273832"/>
                  </a:lnTo>
                  <a:cubicBezTo>
                    <a:pt x="2714040" y="2276294"/>
                    <a:pt x="2700893" y="2273240"/>
                    <a:pt x="2688779" y="2265359"/>
                  </a:cubicBezTo>
                  <a:lnTo>
                    <a:pt x="2682190" y="2260000"/>
                  </a:lnTo>
                  <a:lnTo>
                    <a:pt x="2678623" y="2265768"/>
                  </a:lnTo>
                  <a:cubicBezTo>
                    <a:pt x="2676093" y="2268835"/>
                    <a:pt x="2673257" y="2271377"/>
                    <a:pt x="2670192" y="2273281"/>
                  </a:cubicBezTo>
                  <a:lnTo>
                    <a:pt x="2667469" y="2274089"/>
                  </a:lnTo>
                  <a:lnTo>
                    <a:pt x="2664747" y="2273281"/>
                  </a:lnTo>
                  <a:cubicBezTo>
                    <a:pt x="2661682" y="2271377"/>
                    <a:pt x="2658846" y="2268835"/>
                    <a:pt x="2656316" y="2265768"/>
                  </a:cubicBezTo>
                  <a:lnTo>
                    <a:pt x="2652849" y="2260163"/>
                  </a:lnTo>
                  <a:lnTo>
                    <a:pt x="2646461" y="2265359"/>
                  </a:lnTo>
                  <a:cubicBezTo>
                    <a:pt x="2634347" y="2273239"/>
                    <a:pt x="2621200" y="2276294"/>
                    <a:pt x="2610660" y="2273832"/>
                  </a:cubicBezTo>
                  <a:lnTo>
                    <a:pt x="2608164" y="2272478"/>
                  </a:lnTo>
                  <a:lnTo>
                    <a:pt x="2606809" y="2269982"/>
                  </a:lnTo>
                  <a:cubicBezTo>
                    <a:pt x="2605168" y="2262955"/>
                    <a:pt x="2605979" y="2254770"/>
                    <a:pt x="2609037" y="2246504"/>
                  </a:cubicBezTo>
                  <a:lnTo>
                    <a:pt x="2611504" y="2241636"/>
                  </a:lnTo>
                  <a:lnTo>
                    <a:pt x="2606444" y="2239592"/>
                  </a:lnTo>
                  <a:cubicBezTo>
                    <a:pt x="2596773" y="2234699"/>
                    <a:pt x="2587271" y="2227873"/>
                    <a:pt x="2578647" y="2219249"/>
                  </a:cubicBezTo>
                  <a:lnTo>
                    <a:pt x="2565591" y="2199339"/>
                  </a:lnTo>
                  <a:lnTo>
                    <a:pt x="2559080" y="2208201"/>
                  </a:lnTo>
                  <a:cubicBezTo>
                    <a:pt x="2554502" y="2212508"/>
                    <a:pt x="2549447" y="2215598"/>
                    <a:pt x="2544268" y="2217167"/>
                  </a:cubicBezTo>
                  <a:lnTo>
                    <a:pt x="2541429" y="2217242"/>
                  </a:lnTo>
                  <a:lnTo>
                    <a:pt x="2539008" y="2215757"/>
                  </a:lnTo>
                  <a:cubicBezTo>
                    <a:pt x="2534074" y="2210493"/>
                    <a:pt x="2530683" y="2202999"/>
                    <a:pt x="2529198" y="2194312"/>
                  </a:cubicBezTo>
                  <a:lnTo>
                    <a:pt x="2528901" y="2188862"/>
                  </a:lnTo>
                  <a:lnTo>
                    <a:pt x="2523497" y="2189622"/>
                  </a:lnTo>
                  <a:cubicBezTo>
                    <a:pt x="2512675" y="2190220"/>
                    <a:pt x="2501033" y="2189060"/>
                    <a:pt x="2489252" y="2185903"/>
                  </a:cubicBezTo>
                  <a:cubicBezTo>
                    <a:pt x="2457838" y="2177486"/>
                    <a:pt x="2434369" y="2157261"/>
                    <a:pt x="2427821" y="2135645"/>
                  </a:cubicBezTo>
                  <a:lnTo>
                    <a:pt x="2427704" y="2131202"/>
                  </a:lnTo>
                  <a:lnTo>
                    <a:pt x="2430027" y="2127413"/>
                  </a:lnTo>
                  <a:cubicBezTo>
                    <a:pt x="2434147" y="2123551"/>
                    <a:pt x="2439139" y="2120294"/>
                    <a:pt x="2444800" y="2117712"/>
                  </a:cubicBezTo>
                  <a:lnTo>
                    <a:pt x="2456090" y="2114316"/>
                  </a:lnTo>
                  <a:lnTo>
                    <a:pt x="2453878" y="2111848"/>
                  </a:lnTo>
                  <a:cubicBezTo>
                    <a:pt x="2445907" y="2100591"/>
                    <a:pt x="2441366" y="2088545"/>
                    <a:pt x="2441001" y="2077258"/>
                  </a:cubicBezTo>
                  <a:lnTo>
                    <a:pt x="2442037" y="2072936"/>
                  </a:lnTo>
                  <a:lnTo>
                    <a:pt x="2445262" y="2069877"/>
                  </a:lnTo>
                  <a:cubicBezTo>
                    <a:pt x="2455219" y="2064550"/>
                    <a:pt x="2467922" y="2062460"/>
                    <a:pt x="2481656" y="2063734"/>
                  </a:cubicBezTo>
                  <a:lnTo>
                    <a:pt x="2486180" y="2064686"/>
                  </a:lnTo>
                  <a:lnTo>
                    <a:pt x="2482998" y="2052015"/>
                  </a:lnTo>
                  <a:cubicBezTo>
                    <a:pt x="2480791" y="2036666"/>
                    <a:pt x="2482141" y="2022680"/>
                    <a:pt x="2487025" y="2011955"/>
                  </a:cubicBezTo>
                  <a:lnTo>
                    <a:pt x="2489989" y="2008567"/>
                  </a:lnTo>
                  <a:lnTo>
                    <a:pt x="2494405" y="2007694"/>
                  </a:lnTo>
                  <a:cubicBezTo>
                    <a:pt x="2506136" y="2008827"/>
                    <a:pt x="2518923" y="2014651"/>
                    <a:pt x="2531112" y="2024237"/>
                  </a:cubicBezTo>
                  <a:lnTo>
                    <a:pt x="2542536" y="2035307"/>
                  </a:lnTo>
                  <a:lnTo>
                    <a:pt x="2543133" y="2033481"/>
                  </a:lnTo>
                  <a:lnTo>
                    <a:pt x="2555986" y="2017934"/>
                  </a:lnTo>
                  <a:lnTo>
                    <a:pt x="2547821" y="2005480"/>
                  </a:lnTo>
                  <a:cubicBezTo>
                    <a:pt x="2543035" y="1992544"/>
                    <a:pt x="2541766" y="1979733"/>
                    <a:pt x="2544335" y="1968736"/>
                  </a:cubicBezTo>
                  <a:lnTo>
                    <a:pt x="2546455" y="1964829"/>
                  </a:lnTo>
                  <a:lnTo>
                    <a:pt x="2550361" y="1962710"/>
                  </a:lnTo>
                  <a:cubicBezTo>
                    <a:pt x="2555860" y="1961425"/>
                    <a:pt x="2561811" y="1961100"/>
                    <a:pt x="2568006" y="1961695"/>
                  </a:cubicBezTo>
                  <a:lnTo>
                    <a:pt x="2579481" y="1964399"/>
                  </a:lnTo>
                  <a:lnTo>
                    <a:pt x="2578799" y="1961156"/>
                  </a:lnTo>
                  <a:cubicBezTo>
                    <a:pt x="2577525" y="1947422"/>
                    <a:pt x="2579615" y="1934719"/>
                    <a:pt x="2584942" y="1924761"/>
                  </a:cubicBezTo>
                  <a:lnTo>
                    <a:pt x="2588001" y="1921536"/>
                  </a:lnTo>
                  <a:lnTo>
                    <a:pt x="2592323" y="1920500"/>
                  </a:lnTo>
                  <a:cubicBezTo>
                    <a:pt x="2603610" y="1920865"/>
                    <a:pt x="2615656" y="1925406"/>
                    <a:pt x="2626913" y="1933377"/>
                  </a:cubicBezTo>
                  <a:lnTo>
                    <a:pt x="2630355" y="1936463"/>
                  </a:lnTo>
                  <a:lnTo>
                    <a:pt x="2633934" y="1923899"/>
                  </a:lnTo>
                  <a:cubicBezTo>
                    <a:pt x="2639698" y="1909503"/>
                    <a:pt x="2647859" y="1898065"/>
                    <a:pt x="2657452" y="1891219"/>
                  </a:cubicBezTo>
                  <a:lnTo>
                    <a:pt x="2661713" y="1889767"/>
                  </a:lnTo>
                  <a:lnTo>
                    <a:pt x="2665974" y="1891219"/>
                  </a:lnTo>
                  <a:cubicBezTo>
                    <a:pt x="2675566" y="1898065"/>
                    <a:pt x="2683728" y="1909503"/>
                    <a:pt x="2689491" y="1923899"/>
                  </a:cubicBezTo>
                  <a:lnTo>
                    <a:pt x="2693850" y="1939198"/>
                  </a:lnTo>
                  <a:lnTo>
                    <a:pt x="2695280" y="1937915"/>
                  </a:lnTo>
                  <a:cubicBezTo>
                    <a:pt x="2706537" y="1929945"/>
                    <a:pt x="2718583" y="1925404"/>
                    <a:pt x="2729870" y="1925038"/>
                  </a:cubicBezTo>
                  <a:lnTo>
                    <a:pt x="2731035" y="1925317"/>
                  </a:lnTo>
                  <a:lnTo>
                    <a:pt x="2734272" y="1906136"/>
                  </a:lnTo>
                  <a:lnTo>
                    <a:pt x="2737510" y="1902722"/>
                  </a:lnTo>
                  <a:lnTo>
                    <a:pt x="2742087" y="1901625"/>
                  </a:lnTo>
                  <a:cubicBezTo>
                    <a:pt x="2754037" y="1902011"/>
                    <a:pt x="2766791" y="1906820"/>
                    <a:pt x="2778710" y="1915259"/>
                  </a:cubicBezTo>
                  <a:lnTo>
                    <a:pt x="2782354" y="1918526"/>
                  </a:lnTo>
                  <a:lnTo>
                    <a:pt x="2786144" y="1905223"/>
                  </a:lnTo>
                  <a:cubicBezTo>
                    <a:pt x="2792246" y="1889981"/>
                    <a:pt x="2800888" y="1877871"/>
                    <a:pt x="2811045" y="1870622"/>
                  </a:cubicBezTo>
                  <a:lnTo>
                    <a:pt x="2815556" y="1869085"/>
                  </a:lnTo>
                  <a:lnTo>
                    <a:pt x="2820068" y="1870622"/>
                  </a:lnTo>
                  <a:cubicBezTo>
                    <a:pt x="2830224" y="1877871"/>
                    <a:pt x="2838865" y="1889981"/>
                    <a:pt x="2844967" y="1905223"/>
                  </a:cubicBezTo>
                  <a:lnTo>
                    <a:pt x="2849582" y="1921422"/>
                  </a:lnTo>
                  <a:lnTo>
                    <a:pt x="2851097" y="1920064"/>
                  </a:lnTo>
                  <a:lnTo>
                    <a:pt x="2871113" y="1912613"/>
                  </a:lnTo>
                  <a:lnTo>
                    <a:pt x="2870219" y="1896870"/>
                  </a:lnTo>
                  <a:cubicBezTo>
                    <a:pt x="2872679" y="1882475"/>
                    <a:pt x="2878297" y="1870056"/>
                    <a:pt x="2886475" y="1861332"/>
                  </a:cubicBezTo>
                  <a:lnTo>
                    <a:pt x="2890487" y="1858872"/>
                  </a:lnTo>
                  <a:lnTo>
                    <a:pt x="2895191" y="1858997"/>
                  </a:lnTo>
                  <a:cubicBezTo>
                    <a:pt x="2900912" y="1860730"/>
                    <a:pt x="2906542" y="1863583"/>
                    <a:pt x="2911907" y="1867407"/>
                  </a:cubicBezTo>
                  <a:lnTo>
                    <a:pt x="2920998" y="1875961"/>
                  </a:lnTo>
                  <a:lnTo>
                    <a:pt x="2922089" y="1872627"/>
                  </a:lnTo>
                  <a:cubicBezTo>
                    <a:pt x="2928191" y="1859359"/>
                    <a:pt x="2936833" y="1848818"/>
                    <a:pt x="2946989" y="1842507"/>
                  </a:cubicBezTo>
                  <a:close/>
                  <a:moveTo>
                    <a:pt x="383879" y="1827008"/>
                  </a:moveTo>
                  <a:lnTo>
                    <a:pt x="383759" y="1827323"/>
                  </a:lnTo>
                  <a:lnTo>
                    <a:pt x="387641" y="1835024"/>
                  </a:lnTo>
                  <a:lnTo>
                    <a:pt x="388212" y="1829338"/>
                  </a:lnTo>
                  <a:close/>
                  <a:moveTo>
                    <a:pt x="974804" y="1808911"/>
                  </a:moveTo>
                  <a:lnTo>
                    <a:pt x="973150" y="1811162"/>
                  </a:lnTo>
                  <a:lnTo>
                    <a:pt x="975706" y="1820134"/>
                  </a:lnTo>
                  <a:lnTo>
                    <a:pt x="977136" y="1818851"/>
                  </a:lnTo>
                  <a:lnTo>
                    <a:pt x="980500" y="1817599"/>
                  </a:lnTo>
                  <a:close/>
                  <a:moveTo>
                    <a:pt x="2460871" y="1783852"/>
                  </a:moveTo>
                  <a:lnTo>
                    <a:pt x="2460625" y="1784052"/>
                  </a:lnTo>
                  <a:lnTo>
                    <a:pt x="2460164" y="1792175"/>
                  </a:lnTo>
                  <a:lnTo>
                    <a:pt x="2463313" y="1787799"/>
                  </a:lnTo>
                  <a:close/>
                  <a:moveTo>
                    <a:pt x="3375272" y="1769563"/>
                  </a:moveTo>
                  <a:lnTo>
                    <a:pt x="3375026" y="1769763"/>
                  </a:lnTo>
                  <a:lnTo>
                    <a:pt x="3374565" y="1777886"/>
                  </a:lnTo>
                  <a:lnTo>
                    <a:pt x="3377714" y="1773510"/>
                  </a:lnTo>
                  <a:close/>
                  <a:moveTo>
                    <a:pt x="2592793" y="1717583"/>
                  </a:moveTo>
                  <a:lnTo>
                    <a:pt x="2582724" y="1722002"/>
                  </a:lnTo>
                  <a:lnTo>
                    <a:pt x="2581037" y="1722037"/>
                  </a:lnTo>
                  <a:lnTo>
                    <a:pt x="2575929" y="1729826"/>
                  </a:lnTo>
                  <a:lnTo>
                    <a:pt x="2576799" y="1730444"/>
                  </a:lnTo>
                  <a:lnTo>
                    <a:pt x="2579325" y="1734316"/>
                  </a:lnTo>
                  <a:lnTo>
                    <a:pt x="2586035" y="1723106"/>
                  </a:lnTo>
                  <a:close/>
                  <a:moveTo>
                    <a:pt x="535022" y="1701186"/>
                  </a:moveTo>
                  <a:lnTo>
                    <a:pt x="531250" y="1703098"/>
                  </a:lnTo>
                  <a:lnTo>
                    <a:pt x="531957" y="1704279"/>
                  </a:lnTo>
                  <a:lnTo>
                    <a:pt x="533068" y="1702576"/>
                  </a:lnTo>
                  <a:close/>
                  <a:moveTo>
                    <a:pt x="1060587" y="1686672"/>
                  </a:moveTo>
                  <a:lnTo>
                    <a:pt x="1060327" y="1686884"/>
                  </a:lnTo>
                  <a:lnTo>
                    <a:pt x="1059837" y="1695494"/>
                  </a:lnTo>
                  <a:lnTo>
                    <a:pt x="1063175" y="1690856"/>
                  </a:lnTo>
                  <a:close/>
                  <a:moveTo>
                    <a:pt x="1414240" y="1683546"/>
                  </a:moveTo>
                  <a:lnTo>
                    <a:pt x="1413994" y="1683746"/>
                  </a:lnTo>
                  <a:lnTo>
                    <a:pt x="1413533" y="1691869"/>
                  </a:lnTo>
                  <a:lnTo>
                    <a:pt x="1416682" y="1687493"/>
                  </a:lnTo>
                  <a:close/>
                  <a:moveTo>
                    <a:pt x="3633668" y="1668640"/>
                  </a:moveTo>
                  <a:lnTo>
                    <a:pt x="3633337" y="1668693"/>
                  </a:lnTo>
                  <a:lnTo>
                    <a:pt x="3628607" y="1675906"/>
                  </a:lnTo>
                  <a:lnTo>
                    <a:pt x="3633817" y="1673558"/>
                  </a:lnTo>
                  <a:close/>
                  <a:moveTo>
                    <a:pt x="2728793" y="1654353"/>
                  </a:moveTo>
                  <a:lnTo>
                    <a:pt x="2728462" y="1654406"/>
                  </a:lnTo>
                  <a:lnTo>
                    <a:pt x="2723732" y="1661619"/>
                  </a:lnTo>
                  <a:lnTo>
                    <a:pt x="2728942" y="1659271"/>
                  </a:lnTo>
                  <a:close/>
                  <a:moveTo>
                    <a:pt x="922529" y="1589738"/>
                  </a:moveTo>
                  <a:lnTo>
                    <a:pt x="916018" y="1598600"/>
                  </a:lnTo>
                  <a:lnTo>
                    <a:pt x="901937" y="1607123"/>
                  </a:lnTo>
                  <a:lnTo>
                    <a:pt x="938299" y="1623512"/>
                  </a:lnTo>
                  <a:lnTo>
                    <a:pt x="950395" y="1635233"/>
                  </a:lnTo>
                  <a:lnTo>
                    <a:pt x="951028" y="1633299"/>
                  </a:lnTo>
                  <a:lnTo>
                    <a:pt x="957389" y="1625605"/>
                  </a:lnTo>
                  <a:lnTo>
                    <a:pt x="935585" y="1609648"/>
                  </a:lnTo>
                  <a:close/>
                  <a:moveTo>
                    <a:pt x="824649" y="1565446"/>
                  </a:moveTo>
                  <a:lnTo>
                    <a:pt x="816176" y="1567228"/>
                  </a:lnTo>
                  <a:lnTo>
                    <a:pt x="817128" y="1571752"/>
                  </a:lnTo>
                  <a:cubicBezTo>
                    <a:pt x="817990" y="1581043"/>
                    <a:pt x="816576" y="1589636"/>
                    <a:pt x="812972" y="1596372"/>
                  </a:cubicBezTo>
                  <a:lnTo>
                    <a:pt x="810903" y="1598554"/>
                  </a:lnTo>
                  <a:lnTo>
                    <a:pt x="807979" y="1599255"/>
                  </a:lnTo>
                  <a:cubicBezTo>
                    <a:pt x="796525" y="1598885"/>
                    <a:pt x="783916" y="1592158"/>
                    <a:pt x="773687" y="1580779"/>
                  </a:cubicBezTo>
                  <a:lnTo>
                    <a:pt x="773166" y="1580058"/>
                  </a:lnTo>
                  <a:lnTo>
                    <a:pt x="756051" y="1606160"/>
                  </a:lnTo>
                  <a:cubicBezTo>
                    <a:pt x="749964" y="1612247"/>
                    <a:pt x="743463" y="1617488"/>
                    <a:pt x="736771" y="1621841"/>
                  </a:cubicBezTo>
                  <a:lnTo>
                    <a:pt x="718909" y="1630895"/>
                  </a:lnTo>
                  <a:lnTo>
                    <a:pt x="720999" y="1635017"/>
                  </a:lnTo>
                  <a:cubicBezTo>
                    <a:pt x="724236" y="1643769"/>
                    <a:pt x="725095" y="1652435"/>
                    <a:pt x="723357" y="1659875"/>
                  </a:cubicBezTo>
                  <a:lnTo>
                    <a:pt x="721923" y="1662518"/>
                  </a:lnTo>
                  <a:lnTo>
                    <a:pt x="719280" y="1663952"/>
                  </a:lnTo>
                  <a:cubicBezTo>
                    <a:pt x="708121" y="1666558"/>
                    <a:pt x="694200" y="1663324"/>
                    <a:pt x="681374" y="1654980"/>
                  </a:cubicBezTo>
                  <a:lnTo>
                    <a:pt x="674398" y="1649306"/>
                  </a:lnTo>
                  <a:lnTo>
                    <a:pt x="670621" y="1655413"/>
                  </a:lnTo>
                  <a:cubicBezTo>
                    <a:pt x="667942" y="1658660"/>
                    <a:pt x="664939" y="1661352"/>
                    <a:pt x="661694" y="1663368"/>
                  </a:cubicBezTo>
                  <a:lnTo>
                    <a:pt x="658812" y="1664223"/>
                  </a:lnTo>
                  <a:lnTo>
                    <a:pt x="655929" y="1663368"/>
                  </a:lnTo>
                  <a:cubicBezTo>
                    <a:pt x="652684" y="1661352"/>
                    <a:pt x="649682" y="1658660"/>
                    <a:pt x="647003" y="1655413"/>
                  </a:cubicBezTo>
                  <a:lnTo>
                    <a:pt x="643332" y="1649478"/>
                  </a:lnTo>
                  <a:lnTo>
                    <a:pt x="636568" y="1654980"/>
                  </a:lnTo>
                  <a:cubicBezTo>
                    <a:pt x="630155" y="1659152"/>
                    <a:pt x="623468" y="1662046"/>
                    <a:pt x="616990" y="1663572"/>
                  </a:cubicBezTo>
                  <a:lnTo>
                    <a:pt x="610211" y="1663712"/>
                  </a:lnTo>
                  <a:lnTo>
                    <a:pt x="608034" y="1676610"/>
                  </a:lnTo>
                  <a:lnTo>
                    <a:pt x="606080" y="1678670"/>
                  </a:lnTo>
                  <a:lnTo>
                    <a:pt x="603319" y="1679332"/>
                  </a:lnTo>
                  <a:cubicBezTo>
                    <a:pt x="592501" y="1678982"/>
                    <a:pt x="580592" y="1672629"/>
                    <a:pt x="570930" y="1661882"/>
                  </a:cubicBezTo>
                  <a:lnTo>
                    <a:pt x="570436" y="1661198"/>
                  </a:lnTo>
                  <a:lnTo>
                    <a:pt x="554272" y="1685848"/>
                  </a:lnTo>
                  <a:lnTo>
                    <a:pt x="538143" y="1698967"/>
                  </a:lnTo>
                  <a:lnTo>
                    <a:pt x="564916" y="1679927"/>
                  </a:lnTo>
                  <a:lnTo>
                    <a:pt x="569620" y="1679803"/>
                  </a:lnTo>
                  <a:lnTo>
                    <a:pt x="573631" y="1682263"/>
                  </a:lnTo>
                  <a:cubicBezTo>
                    <a:pt x="577720" y="1686625"/>
                    <a:pt x="581169" y="1691910"/>
                    <a:pt x="583903" y="1697905"/>
                  </a:cubicBezTo>
                  <a:lnTo>
                    <a:pt x="589681" y="1717113"/>
                  </a:lnTo>
                  <a:lnTo>
                    <a:pt x="603188" y="1709853"/>
                  </a:lnTo>
                  <a:cubicBezTo>
                    <a:pt x="609360" y="1707548"/>
                    <a:pt x="615536" y="1706249"/>
                    <a:pt x="621512" y="1706056"/>
                  </a:cubicBezTo>
                  <a:lnTo>
                    <a:pt x="626088" y="1707153"/>
                  </a:lnTo>
                  <a:lnTo>
                    <a:pt x="629326" y="1710567"/>
                  </a:lnTo>
                  <a:lnTo>
                    <a:pt x="635187" y="1745295"/>
                  </a:lnTo>
                  <a:lnTo>
                    <a:pt x="653557" y="1719768"/>
                  </a:lnTo>
                  <a:lnTo>
                    <a:pt x="657818" y="1718316"/>
                  </a:lnTo>
                  <a:lnTo>
                    <a:pt x="662080" y="1719768"/>
                  </a:lnTo>
                  <a:cubicBezTo>
                    <a:pt x="671672" y="1726614"/>
                    <a:pt x="679833" y="1738052"/>
                    <a:pt x="685597" y="1752448"/>
                  </a:cubicBezTo>
                  <a:lnTo>
                    <a:pt x="689955" y="1767747"/>
                  </a:lnTo>
                  <a:lnTo>
                    <a:pt x="691386" y="1766464"/>
                  </a:lnTo>
                  <a:cubicBezTo>
                    <a:pt x="702642" y="1758494"/>
                    <a:pt x="714689" y="1753953"/>
                    <a:pt x="725976" y="1753587"/>
                  </a:cubicBezTo>
                  <a:lnTo>
                    <a:pt x="730298" y="1754624"/>
                  </a:lnTo>
                  <a:lnTo>
                    <a:pt x="733356" y="1757849"/>
                  </a:lnTo>
                  <a:cubicBezTo>
                    <a:pt x="736020" y="1762827"/>
                    <a:pt x="737874" y="1768492"/>
                    <a:pt x="738904" y="1774630"/>
                  </a:cubicBezTo>
                  <a:lnTo>
                    <a:pt x="739479" y="1793566"/>
                  </a:lnTo>
                  <a:lnTo>
                    <a:pt x="753576" y="1790244"/>
                  </a:lnTo>
                  <a:cubicBezTo>
                    <a:pt x="759770" y="1789650"/>
                    <a:pt x="765722" y="1789975"/>
                    <a:pt x="771221" y="1791259"/>
                  </a:cubicBezTo>
                  <a:lnTo>
                    <a:pt x="775127" y="1793379"/>
                  </a:lnTo>
                  <a:lnTo>
                    <a:pt x="777247" y="1797285"/>
                  </a:lnTo>
                  <a:cubicBezTo>
                    <a:pt x="779816" y="1808282"/>
                    <a:pt x="778547" y="1821093"/>
                    <a:pt x="773761" y="1834030"/>
                  </a:cubicBezTo>
                  <a:lnTo>
                    <a:pt x="757773" y="1858413"/>
                  </a:lnTo>
                  <a:lnTo>
                    <a:pt x="758643" y="1859031"/>
                  </a:lnTo>
                  <a:lnTo>
                    <a:pt x="761169" y="1862903"/>
                  </a:lnTo>
                  <a:lnTo>
                    <a:pt x="767878" y="1851693"/>
                  </a:lnTo>
                  <a:cubicBezTo>
                    <a:pt x="777171" y="1839279"/>
                    <a:pt x="788015" y="1830344"/>
                    <a:pt x="799053" y="1826213"/>
                  </a:cubicBezTo>
                  <a:lnTo>
                    <a:pt x="803544" y="1825914"/>
                  </a:lnTo>
                  <a:lnTo>
                    <a:pt x="807285" y="1828419"/>
                  </a:lnTo>
                  <a:cubicBezTo>
                    <a:pt x="814778" y="1837515"/>
                    <a:pt x="819701" y="1850675"/>
                    <a:pt x="821542" y="1866072"/>
                  </a:cubicBezTo>
                  <a:lnTo>
                    <a:pt x="821792" y="1881978"/>
                  </a:lnTo>
                  <a:lnTo>
                    <a:pt x="823506" y="1881110"/>
                  </a:lnTo>
                  <a:lnTo>
                    <a:pt x="829122" y="1880577"/>
                  </a:lnTo>
                  <a:lnTo>
                    <a:pt x="826190" y="1849672"/>
                  </a:lnTo>
                  <a:lnTo>
                    <a:pt x="828310" y="1845765"/>
                  </a:lnTo>
                  <a:lnTo>
                    <a:pt x="832217" y="1843646"/>
                  </a:lnTo>
                  <a:cubicBezTo>
                    <a:pt x="837715" y="1842361"/>
                    <a:pt x="843667" y="1842036"/>
                    <a:pt x="849861" y="1842631"/>
                  </a:cubicBezTo>
                  <a:lnTo>
                    <a:pt x="861336" y="1845335"/>
                  </a:lnTo>
                  <a:lnTo>
                    <a:pt x="860654" y="1842092"/>
                  </a:lnTo>
                  <a:cubicBezTo>
                    <a:pt x="859380" y="1828358"/>
                    <a:pt x="861470" y="1815655"/>
                    <a:pt x="866798" y="1805697"/>
                  </a:cubicBezTo>
                  <a:lnTo>
                    <a:pt x="869856" y="1802472"/>
                  </a:lnTo>
                  <a:lnTo>
                    <a:pt x="874178" y="1801436"/>
                  </a:lnTo>
                  <a:cubicBezTo>
                    <a:pt x="885465" y="1801801"/>
                    <a:pt x="897511" y="1806342"/>
                    <a:pt x="908769" y="1814313"/>
                  </a:cubicBezTo>
                  <a:lnTo>
                    <a:pt x="912211" y="1817399"/>
                  </a:lnTo>
                  <a:lnTo>
                    <a:pt x="915790" y="1804835"/>
                  </a:lnTo>
                  <a:lnTo>
                    <a:pt x="920986" y="1797615"/>
                  </a:lnTo>
                  <a:lnTo>
                    <a:pt x="893979" y="1794682"/>
                  </a:lnTo>
                  <a:cubicBezTo>
                    <a:pt x="860718" y="1785770"/>
                    <a:pt x="835869" y="1764357"/>
                    <a:pt x="828936" y="1741469"/>
                  </a:cubicBezTo>
                  <a:lnTo>
                    <a:pt x="828811" y="1736765"/>
                  </a:lnTo>
                  <a:lnTo>
                    <a:pt x="831271" y="1732754"/>
                  </a:lnTo>
                  <a:cubicBezTo>
                    <a:pt x="835633" y="1728665"/>
                    <a:pt x="840919" y="1725216"/>
                    <a:pt x="846913" y="1722482"/>
                  </a:cubicBezTo>
                  <a:lnTo>
                    <a:pt x="858867" y="1718886"/>
                  </a:lnTo>
                  <a:lnTo>
                    <a:pt x="856524" y="1716274"/>
                  </a:lnTo>
                  <a:cubicBezTo>
                    <a:pt x="848085" y="1704355"/>
                    <a:pt x="843277" y="1691601"/>
                    <a:pt x="842890" y="1679650"/>
                  </a:cubicBezTo>
                  <a:lnTo>
                    <a:pt x="843988" y="1675074"/>
                  </a:lnTo>
                  <a:lnTo>
                    <a:pt x="847402" y="1671836"/>
                  </a:lnTo>
                  <a:cubicBezTo>
                    <a:pt x="857945" y="1666195"/>
                    <a:pt x="871394" y="1663982"/>
                    <a:pt x="885936" y="1665331"/>
                  </a:cubicBezTo>
                  <a:lnTo>
                    <a:pt x="890726" y="1666339"/>
                  </a:lnTo>
                  <a:lnTo>
                    <a:pt x="887356" y="1652923"/>
                  </a:lnTo>
                  <a:cubicBezTo>
                    <a:pt x="885020" y="1636672"/>
                    <a:pt x="886449" y="1621864"/>
                    <a:pt x="891620" y="1610508"/>
                  </a:cubicBezTo>
                  <a:lnTo>
                    <a:pt x="894759" y="1606921"/>
                  </a:lnTo>
                  <a:lnTo>
                    <a:pt x="896599" y="1606557"/>
                  </a:lnTo>
                  <a:lnTo>
                    <a:pt x="895946" y="1606156"/>
                  </a:lnTo>
                  <a:cubicBezTo>
                    <a:pt x="891011" y="1600892"/>
                    <a:pt x="887621" y="1593398"/>
                    <a:pt x="886136" y="1584711"/>
                  </a:cubicBezTo>
                  <a:lnTo>
                    <a:pt x="885839" y="1579261"/>
                  </a:lnTo>
                  <a:lnTo>
                    <a:pt x="880434" y="1580021"/>
                  </a:lnTo>
                  <a:cubicBezTo>
                    <a:pt x="869613" y="1580619"/>
                    <a:pt x="857970" y="1579459"/>
                    <a:pt x="846190" y="1576302"/>
                  </a:cubicBezTo>
                  <a:close/>
                  <a:moveTo>
                    <a:pt x="441014" y="1556177"/>
                  </a:moveTo>
                  <a:lnTo>
                    <a:pt x="440864" y="1558812"/>
                  </a:lnTo>
                  <a:lnTo>
                    <a:pt x="442295" y="1556823"/>
                  </a:lnTo>
                  <a:close/>
                  <a:moveTo>
                    <a:pt x="1392775" y="1499690"/>
                  </a:moveTo>
                  <a:lnTo>
                    <a:pt x="1394869" y="1521763"/>
                  </a:lnTo>
                  <a:lnTo>
                    <a:pt x="1393436" y="1524406"/>
                  </a:lnTo>
                  <a:lnTo>
                    <a:pt x="1390793" y="1525840"/>
                  </a:lnTo>
                  <a:lnTo>
                    <a:pt x="1374305" y="1525498"/>
                  </a:lnTo>
                  <a:lnTo>
                    <a:pt x="1392456" y="1532256"/>
                  </a:lnTo>
                  <a:lnTo>
                    <a:pt x="1393406" y="1531632"/>
                  </a:lnTo>
                  <a:lnTo>
                    <a:pt x="1399813" y="1529704"/>
                  </a:lnTo>
                  <a:lnTo>
                    <a:pt x="1401565" y="1523555"/>
                  </a:lnTo>
                  <a:lnTo>
                    <a:pt x="1401628" y="1523468"/>
                  </a:lnTo>
                  <a:close/>
                  <a:moveTo>
                    <a:pt x="1595215" y="1497810"/>
                  </a:moveTo>
                  <a:lnTo>
                    <a:pt x="1594969" y="1498010"/>
                  </a:lnTo>
                  <a:lnTo>
                    <a:pt x="1594508" y="1506133"/>
                  </a:lnTo>
                  <a:lnTo>
                    <a:pt x="1597657" y="1501757"/>
                  </a:lnTo>
                  <a:close/>
                  <a:moveTo>
                    <a:pt x="341908" y="1495468"/>
                  </a:moveTo>
                  <a:lnTo>
                    <a:pt x="333466" y="1497999"/>
                  </a:lnTo>
                  <a:lnTo>
                    <a:pt x="337498" y="1501906"/>
                  </a:lnTo>
                  <a:lnTo>
                    <a:pt x="338096" y="1500080"/>
                  </a:lnTo>
                  <a:close/>
                  <a:moveTo>
                    <a:pt x="2761002" y="1474458"/>
                  </a:moveTo>
                  <a:lnTo>
                    <a:pt x="2765514" y="1475795"/>
                  </a:lnTo>
                  <a:cubicBezTo>
                    <a:pt x="2775670" y="1482105"/>
                    <a:pt x="2784311" y="1492647"/>
                    <a:pt x="2790413" y="1505915"/>
                  </a:cubicBezTo>
                  <a:lnTo>
                    <a:pt x="2791936" y="1510567"/>
                  </a:lnTo>
                  <a:lnTo>
                    <a:pt x="2801869" y="1500941"/>
                  </a:lnTo>
                  <a:cubicBezTo>
                    <a:pt x="2814775" y="1490792"/>
                    <a:pt x="2828314" y="1484625"/>
                    <a:pt x="2840734" y="1483425"/>
                  </a:cubicBezTo>
                  <a:lnTo>
                    <a:pt x="2845410" y="1484350"/>
                  </a:lnTo>
                  <a:lnTo>
                    <a:pt x="2848549" y="1487937"/>
                  </a:lnTo>
                  <a:cubicBezTo>
                    <a:pt x="2853720" y="1499293"/>
                    <a:pt x="2855148" y="1514101"/>
                    <a:pt x="2852812" y="1530352"/>
                  </a:cubicBezTo>
                  <a:lnTo>
                    <a:pt x="2848709" y="1546688"/>
                  </a:lnTo>
                  <a:lnTo>
                    <a:pt x="2850700" y="1546269"/>
                  </a:lnTo>
                  <a:cubicBezTo>
                    <a:pt x="2865241" y="1544920"/>
                    <a:pt x="2878691" y="1547133"/>
                    <a:pt x="2889234" y="1552774"/>
                  </a:cubicBezTo>
                  <a:lnTo>
                    <a:pt x="2892648" y="1556012"/>
                  </a:lnTo>
                  <a:lnTo>
                    <a:pt x="2893745" y="1560588"/>
                  </a:lnTo>
                  <a:cubicBezTo>
                    <a:pt x="2893552" y="1566564"/>
                    <a:pt x="2892253" y="1572740"/>
                    <a:pt x="2889948" y="1578912"/>
                  </a:cubicBezTo>
                  <a:lnTo>
                    <a:pt x="2880451" y="1596580"/>
                  </a:lnTo>
                  <a:lnTo>
                    <a:pt x="2895135" y="1600997"/>
                  </a:lnTo>
                  <a:cubicBezTo>
                    <a:pt x="2901130" y="1603731"/>
                    <a:pt x="2906415" y="1607180"/>
                    <a:pt x="2910777" y="1611269"/>
                  </a:cubicBezTo>
                  <a:lnTo>
                    <a:pt x="2913237" y="1615281"/>
                  </a:lnTo>
                  <a:lnTo>
                    <a:pt x="2913113" y="1619985"/>
                  </a:lnTo>
                  <a:cubicBezTo>
                    <a:pt x="2909646" y="1631428"/>
                    <a:pt x="2901701" y="1642503"/>
                    <a:pt x="2890464" y="1651831"/>
                  </a:cubicBezTo>
                  <a:lnTo>
                    <a:pt x="2862892" y="1665727"/>
                  </a:lnTo>
                  <a:lnTo>
                    <a:pt x="2863362" y="1666756"/>
                  </a:lnTo>
                  <a:lnTo>
                    <a:pt x="2863629" y="1671643"/>
                  </a:lnTo>
                  <a:lnTo>
                    <a:pt x="2875715" y="1664916"/>
                  </a:lnTo>
                  <a:cubicBezTo>
                    <a:pt x="2890808" y="1658453"/>
                    <a:pt x="2905482" y="1656001"/>
                    <a:pt x="2917789" y="1658057"/>
                  </a:cubicBezTo>
                  <a:lnTo>
                    <a:pt x="2922066" y="1660160"/>
                  </a:lnTo>
                  <a:lnTo>
                    <a:pt x="2924170" y="1664437"/>
                  </a:lnTo>
                  <a:cubicBezTo>
                    <a:pt x="2926225" y="1676744"/>
                    <a:pt x="2923773" y="1691418"/>
                    <a:pt x="2917310" y="1706511"/>
                  </a:cubicBezTo>
                  <a:lnTo>
                    <a:pt x="2909119" y="1721228"/>
                  </a:lnTo>
                  <a:lnTo>
                    <a:pt x="2911150" y="1721339"/>
                  </a:lnTo>
                  <a:cubicBezTo>
                    <a:pt x="2925545" y="1723799"/>
                    <a:pt x="2937964" y="1729418"/>
                    <a:pt x="2946687" y="1737595"/>
                  </a:cubicBezTo>
                  <a:lnTo>
                    <a:pt x="2949147" y="1741607"/>
                  </a:lnTo>
                  <a:lnTo>
                    <a:pt x="2949023" y="1746311"/>
                  </a:lnTo>
                  <a:cubicBezTo>
                    <a:pt x="2947290" y="1752032"/>
                    <a:pt x="2944436" y="1757662"/>
                    <a:pt x="2940612" y="1763027"/>
                  </a:cubicBezTo>
                  <a:lnTo>
                    <a:pt x="2926866" y="1777635"/>
                  </a:lnTo>
                  <a:lnTo>
                    <a:pt x="2939907" y="1785702"/>
                  </a:lnTo>
                  <a:cubicBezTo>
                    <a:pt x="2944990" y="1789895"/>
                    <a:pt x="2949202" y="1794594"/>
                    <a:pt x="2952357" y="1799673"/>
                  </a:cubicBezTo>
                  <a:lnTo>
                    <a:pt x="2953695" y="1804184"/>
                  </a:lnTo>
                  <a:lnTo>
                    <a:pt x="2952357" y="1808696"/>
                  </a:lnTo>
                  <a:cubicBezTo>
                    <a:pt x="2939737" y="1829008"/>
                    <a:pt x="2910192" y="1843261"/>
                    <a:pt x="2875758" y="1843261"/>
                  </a:cubicBezTo>
                  <a:cubicBezTo>
                    <a:pt x="2867150" y="1843261"/>
                    <a:pt x="2858847" y="1842370"/>
                    <a:pt x="2851037" y="1840716"/>
                  </a:cubicBezTo>
                  <a:lnTo>
                    <a:pt x="2832005" y="1834488"/>
                  </a:lnTo>
                  <a:lnTo>
                    <a:pt x="2830567" y="1838881"/>
                  </a:lnTo>
                  <a:cubicBezTo>
                    <a:pt x="2826668" y="1847358"/>
                    <a:pt x="2821147" y="1854093"/>
                    <a:pt x="2814658" y="1858125"/>
                  </a:cubicBezTo>
                  <a:lnTo>
                    <a:pt x="2811775" y="1858980"/>
                  </a:lnTo>
                  <a:lnTo>
                    <a:pt x="2808892" y="1858125"/>
                  </a:lnTo>
                  <a:cubicBezTo>
                    <a:pt x="2799158" y="1852077"/>
                    <a:pt x="2791602" y="1839947"/>
                    <a:pt x="2788433" y="1824978"/>
                  </a:cubicBezTo>
                  <a:lnTo>
                    <a:pt x="2788342" y="1824093"/>
                  </a:lnTo>
                  <a:lnTo>
                    <a:pt x="2760470" y="1838140"/>
                  </a:lnTo>
                  <a:cubicBezTo>
                    <a:pt x="2752155" y="1840368"/>
                    <a:pt x="2743904" y="1841657"/>
                    <a:pt x="2735933" y="1842081"/>
                  </a:cubicBezTo>
                  <a:lnTo>
                    <a:pt x="2715937" y="1840990"/>
                  </a:lnTo>
                  <a:lnTo>
                    <a:pt x="2715685" y="1845606"/>
                  </a:lnTo>
                  <a:cubicBezTo>
                    <a:pt x="2714113" y="1854803"/>
                    <a:pt x="2710523" y="1862738"/>
                    <a:pt x="2705299" y="1868312"/>
                  </a:cubicBezTo>
                  <a:lnTo>
                    <a:pt x="2702735" y="1869884"/>
                  </a:lnTo>
                  <a:lnTo>
                    <a:pt x="2699730" y="1869804"/>
                  </a:lnTo>
                  <a:cubicBezTo>
                    <a:pt x="2694246" y="1868143"/>
                    <a:pt x="2688894" y="1864872"/>
                    <a:pt x="2684047" y="1860312"/>
                  </a:cubicBezTo>
                  <a:lnTo>
                    <a:pt x="2682437" y="1858121"/>
                  </a:lnTo>
                  <a:lnTo>
                    <a:pt x="2670291" y="1868961"/>
                  </a:lnTo>
                  <a:cubicBezTo>
                    <a:pt x="2663250" y="1873026"/>
                    <a:pt x="2656038" y="1876219"/>
                    <a:pt x="2648869" y="1878554"/>
                  </a:cubicBezTo>
                  <a:lnTo>
                    <a:pt x="2630360" y="1882447"/>
                  </a:lnTo>
                  <a:lnTo>
                    <a:pt x="2631259" y="1886719"/>
                  </a:lnTo>
                  <a:cubicBezTo>
                    <a:pt x="2632073" y="1895494"/>
                    <a:pt x="2630738" y="1903610"/>
                    <a:pt x="2627334" y="1909973"/>
                  </a:cubicBezTo>
                  <a:lnTo>
                    <a:pt x="2625380" y="1912033"/>
                  </a:lnTo>
                  <a:lnTo>
                    <a:pt x="2622618" y="1912695"/>
                  </a:lnTo>
                  <a:cubicBezTo>
                    <a:pt x="2611800" y="1912345"/>
                    <a:pt x="2599891" y="1905992"/>
                    <a:pt x="2590230" y="1895245"/>
                  </a:cubicBezTo>
                  <a:lnTo>
                    <a:pt x="2589735" y="1894561"/>
                  </a:lnTo>
                  <a:lnTo>
                    <a:pt x="2573571" y="1919211"/>
                  </a:lnTo>
                  <a:cubicBezTo>
                    <a:pt x="2567822" y="1924961"/>
                    <a:pt x="2561682" y="1929911"/>
                    <a:pt x="2555362" y="1934022"/>
                  </a:cubicBezTo>
                  <a:lnTo>
                    <a:pt x="2538492" y="1942573"/>
                  </a:lnTo>
                  <a:lnTo>
                    <a:pt x="2540465" y="1946467"/>
                  </a:lnTo>
                  <a:cubicBezTo>
                    <a:pt x="2543523" y="1954732"/>
                    <a:pt x="2544334" y="1962918"/>
                    <a:pt x="2542693" y="1969944"/>
                  </a:cubicBezTo>
                  <a:lnTo>
                    <a:pt x="2541338" y="1972440"/>
                  </a:lnTo>
                  <a:lnTo>
                    <a:pt x="2538842" y="1973794"/>
                  </a:lnTo>
                  <a:cubicBezTo>
                    <a:pt x="2528302" y="1976256"/>
                    <a:pt x="2515155" y="1973202"/>
                    <a:pt x="2503041" y="1965321"/>
                  </a:cubicBezTo>
                  <a:lnTo>
                    <a:pt x="2496452" y="1959962"/>
                  </a:lnTo>
                  <a:lnTo>
                    <a:pt x="2492885" y="1965730"/>
                  </a:lnTo>
                  <a:cubicBezTo>
                    <a:pt x="2490355" y="1968797"/>
                    <a:pt x="2487519" y="1971339"/>
                    <a:pt x="2484454" y="1973243"/>
                  </a:cubicBezTo>
                  <a:lnTo>
                    <a:pt x="2481731" y="1974051"/>
                  </a:lnTo>
                  <a:lnTo>
                    <a:pt x="2479009" y="1973243"/>
                  </a:lnTo>
                  <a:cubicBezTo>
                    <a:pt x="2475944" y="1971339"/>
                    <a:pt x="2473108" y="1968797"/>
                    <a:pt x="2470578" y="1965730"/>
                  </a:cubicBezTo>
                  <a:lnTo>
                    <a:pt x="2467111" y="1960125"/>
                  </a:lnTo>
                  <a:lnTo>
                    <a:pt x="2460723" y="1965321"/>
                  </a:lnTo>
                  <a:cubicBezTo>
                    <a:pt x="2448609" y="1973201"/>
                    <a:pt x="2435462" y="1976256"/>
                    <a:pt x="2424922" y="1973794"/>
                  </a:cubicBezTo>
                  <a:lnTo>
                    <a:pt x="2422426" y="1972440"/>
                  </a:lnTo>
                  <a:lnTo>
                    <a:pt x="2421071" y="1969944"/>
                  </a:lnTo>
                  <a:cubicBezTo>
                    <a:pt x="2419430" y="1962917"/>
                    <a:pt x="2420241" y="1954732"/>
                    <a:pt x="2423299" y="1946466"/>
                  </a:cubicBezTo>
                  <a:lnTo>
                    <a:pt x="2425766" y="1941598"/>
                  </a:lnTo>
                  <a:lnTo>
                    <a:pt x="2420706" y="1939554"/>
                  </a:lnTo>
                  <a:cubicBezTo>
                    <a:pt x="2411035" y="1934661"/>
                    <a:pt x="2401533" y="1927835"/>
                    <a:pt x="2392909" y="1919211"/>
                  </a:cubicBezTo>
                  <a:lnTo>
                    <a:pt x="2379853" y="1899301"/>
                  </a:lnTo>
                  <a:lnTo>
                    <a:pt x="2373342" y="1908163"/>
                  </a:lnTo>
                  <a:cubicBezTo>
                    <a:pt x="2368764" y="1912471"/>
                    <a:pt x="2363709" y="1915560"/>
                    <a:pt x="2358530" y="1917129"/>
                  </a:cubicBezTo>
                  <a:lnTo>
                    <a:pt x="2355691" y="1917204"/>
                  </a:lnTo>
                  <a:lnTo>
                    <a:pt x="2353270" y="1915719"/>
                  </a:lnTo>
                  <a:cubicBezTo>
                    <a:pt x="2348336" y="1910455"/>
                    <a:pt x="2344945" y="1902961"/>
                    <a:pt x="2343460" y="1894274"/>
                  </a:cubicBezTo>
                  <a:lnTo>
                    <a:pt x="2343163" y="1888824"/>
                  </a:lnTo>
                  <a:lnTo>
                    <a:pt x="2337759" y="1889584"/>
                  </a:lnTo>
                  <a:cubicBezTo>
                    <a:pt x="2326937" y="1890182"/>
                    <a:pt x="2315295" y="1889022"/>
                    <a:pt x="2303514" y="1885865"/>
                  </a:cubicBezTo>
                  <a:cubicBezTo>
                    <a:pt x="2272100" y="1877448"/>
                    <a:pt x="2248631" y="1857223"/>
                    <a:pt x="2242083" y="1835607"/>
                  </a:cubicBezTo>
                  <a:lnTo>
                    <a:pt x="2241966" y="1831164"/>
                  </a:lnTo>
                  <a:lnTo>
                    <a:pt x="2244289" y="1827375"/>
                  </a:lnTo>
                  <a:cubicBezTo>
                    <a:pt x="2248409" y="1823513"/>
                    <a:pt x="2253401" y="1820256"/>
                    <a:pt x="2259062" y="1817674"/>
                  </a:cubicBezTo>
                  <a:lnTo>
                    <a:pt x="2270352" y="1814278"/>
                  </a:lnTo>
                  <a:lnTo>
                    <a:pt x="2268140" y="1811810"/>
                  </a:lnTo>
                  <a:cubicBezTo>
                    <a:pt x="2260169" y="1800553"/>
                    <a:pt x="2255628" y="1788507"/>
                    <a:pt x="2255263" y="1777220"/>
                  </a:cubicBezTo>
                  <a:lnTo>
                    <a:pt x="2256299" y="1772898"/>
                  </a:lnTo>
                  <a:lnTo>
                    <a:pt x="2259524" y="1769839"/>
                  </a:lnTo>
                  <a:cubicBezTo>
                    <a:pt x="2269481" y="1764512"/>
                    <a:pt x="2282184" y="1762422"/>
                    <a:pt x="2295918" y="1763696"/>
                  </a:cubicBezTo>
                  <a:lnTo>
                    <a:pt x="2300442" y="1764648"/>
                  </a:lnTo>
                  <a:lnTo>
                    <a:pt x="2297260" y="1751977"/>
                  </a:lnTo>
                  <a:cubicBezTo>
                    <a:pt x="2295053" y="1736628"/>
                    <a:pt x="2296403" y="1722642"/>
                    <a:pt x="2301287" y="1711917"/>
                  </a:cubicBezTo>
                  <a:lnTo>
                    <a:pt x="2304251" y="1708529"/>
                  </a:lnTo>
                  <a:lnTo>
                    <a:pt x="2308667" y="1707656"/>
                  </a:lnTo>
                  <a:cubicBezTo>
                    <a:pt x="2320398" y="1708789"/>
                    <a:pt x="2333185" y="1714613"/>
                    <a:pt x="2345374" y="1724199"/>
                  </a:cubicBezTo>
                  <a:lnTo>
                    <a:pt x="2356798" y="1735269"/>
                  </a:lnTo>
                  <a:lnTo>
                    <a:pt x="2357395" y="1733443"/>
                  </a:lnTo>
                  <a:lnTo>
                    <a:pt x="2370248" y="1717896"/>
                  </a:lnTo>
                  <a:lnTo>
                    <a:pt x="2362083" y="1705442"/>
                  </a:lnTo>
                  <a:cubicBezTo>
                    <a:pt x="2357297" y="1692506"/>
                    <a:pt x="2356028" y="1679695"/>
                    <a:pt x="2358597" y="1668698"/>
                  </a:cubicBezTo>
                  <a:lnTo>
                    <a:pt x="2360717" y="1664791"/>
                  </a:lnTo>
                  <a:lnTo>
                    <a:pt x="2364623" y="1662672"/>
                  </a:lnTo>
                  <a:cubicBezTo>
                    <a:pt x="2370122" y="1661387"/>
                    <a:pt x="2376073" y="1661062"/>
                    <a:pt x="2382268" y="1661657"/>
                  </a:cubicBezTo>
                  <a:lnTo>
                    <a:pt x="2393743" y="1664361"/>
                  </a:lnTo>
                  <a:lnTo>
                    <a:pt x="2393061" y="1661118"/>
                  </a:lnTo>
                  <a:cubicBezTo>
                    <a:pt x="2391787" y="1647384"/>
                    <a:pt x="2393877" y="1634681"/>
                    <a:pt x="2399204" y="1624723"/>
                  </a:cubicBezTo>
                  <a:lnTo>
                    <a:pt x="2402263" y="1621498"/>
                  </a:lnTo>
                  <a:lnTo>
                    <a:pt x="2406585" y="1620462"/>
                  </a:lnTo>
                  <a:cubicBezTo>
                    <a:pt x="2417872" y="1620827"/>
                    <a:pt x="2429918" y="1625368"/>
                    <a:pt x="2441175" y="1633339"/>
                  </a:cubicBezTo>
                  <a:lnTo>
                    <a:pt x="2444617" y="1636425"/>
                  </a:lnTo>
                  <a:lnTo>
                    <a:pt x="2448196" y="1623861"/>
                  </a:lnTo>
                  <a:cubicBezTo>
                    <a:pt x="2453960" y="1609465"/>
                    <a:pt x="2462121" y="1598027"/>
                    <a:pt x="2471714" y="1591181"/>
                  </a:cubicBezTo>
                  <a:lnTo>
                    <a:pt x="2475975" y="1589729"/>
                  </a:lnTo>
                  <a:lnTo>
                    <a:pt x="2480236" y="1591181"/>
                  </a:lnTo>
                  <a:cubicBezTo>
                    <a:pt x="2489828" y="1598027"/>
                    <a:pt x="2497990" y="1609465"/>
                    <a:pt x="2503753" y="1623861"/>
                  </a:cubicBezTo>
                  <a:lnTo>
                    <a:pt x="2508112" y="1639160"/>
                  </a:lnTo>
                  <a:lnTo>
                    <a:pt x="2509542" y="1637877"/>
                  </a:lnTo>
                  <a:lnTo>
                    <a:pt x="2512310" y="1636847"/>
                  </a:lnTo>
                  <a:lnTo>
                    <a:pt x="2504469" y="1624889"/>
                  </a:lnTo>
                  <a:cubicBezTo>
                    <a:pt x="2499402" y="1611192"/>
                    <a:pt x="2498058" y="1597628"/>
                    <a:pt x="2500778" y="1585984"/>
                  </a:cubicBezTo>
                  <a:lnTo>
                    <a:pt x="2503023" y="1581848"/>
                  </a:lnTo>
                  <a:lnTo>
                    <a:pt x="2507159" y="1579604"/>
                  </a:lnTo>
                  <a:cubicBezTo>
                    <a:pt x="2512981" y="1578244"/>
                    <a:pt x="2519282" y="1577900"/>
                    <a:pt x="2525841" y="1578529"/>
                  </a:cubicBezTo>
                  <a:lnTo>
                    <a:pt x="2537991" y="1581392"/>
                  </a:lnTo>
                  <a:lnTo>
                    <a:pt x="2537269" y="1577959"/>
                  </a:lnTo>
                  <a:cubicBezTo>
                    <a:pt x="2535919" y="1563417"/>
                    <a:pt x="2538132" y="1549967"/>
                    <a:pt x="2543773" y="1539424"/>
                  </a:cubicBezTo>
                  <a:lnTo>
                    <a:pt x="2547011" y="1536010"/>
                  </a:lnTo>
                  <a:lnTo>
                    <a:pt x="2551588" y="1534913"/>
                  </a:lnTo>
                  <a:cubicBezTo>
                    <a:pt x="2563538" y="1535299"/>
                    <a:pt x="2576292" y="1540108"/>
                    <a:pt x="2588211" y="1548547"/>
                  </a:cubicBezTo>
                  <a:lnTo>
                    <a:pt x="2591855" y="1551814"/>
                  </a:lnTo>
                  <a:lnTo>
                    <a:pt x="2595645" y="1538511"/>
                  </a:lnTo>
                  <a:cubicBezTo>
                    <a:pt x="2601747" y="1523269"/>
                    <a:pt x="2610389" y="1511159"/>
                    <a:pt x="2620546" y="1503910"/>
                  </a:cubicBezTo>
                  <a:lnTo>
                    <a:pt x="2625057" y="1502373"/>
                  </a:lnTo>
                  <a:lnTo>
                    <a:pt x="2629569" y="1503910"/>
                  </a:lnTo>
                  <a:cubicBezTo>
                    <a:pt x="2639725" y="1511159"/>
                    <a:pt x="2648366" y="1523269"/>
                    <a:pt x="2654468" y="1538511"/>
                  </a:cubicBezTo>
                  <a:lnTo>
                    <a:pt x="2659083" y="1554710"/>
                  </a:lnTo>
                  <a:lnTo>
                    <a:pt x="2660598" y="1553352"/>
                  </a:lnTo>
                  <a:lnTo>
                    <a:pt x="2680614" y="1545901"/>
                  </a:lnTo>
                  <a:lnTo>
                    <a:pt x="2679720" y="1530158"/>
                  </a:lnTo>
                  <a:cubicBezTo>
                    <a:pt x="2682180" y="1515763"/>
                    <a:pt x="2687798" y="1503344"/>
                    <a:pt x="2695976" y="1494620"/>
                  </a:cubicBezTo>
                  <a:lnTo>
                    <a:pt x="2699988" y="1492160"/>
                  </a:lnTo>
                  <a:lnTo>
                    <a:pt x="2704692" y="1492285"/>
                  </a:lnTo>
                  <a:cubicBezTo>
                    <a:pt x="2710413" y="1494018"/>
                    <a:pt x="2716043" y="1496871"/>
                    <a:pt x="2721408" y="1500695"/>
                  </a:cubicBezTo>
                  <a:lnTo>
                    <a:pt x="2730499" y="1509249"/>
                  </a:lnTo>
                  <a:lnTo>
                    <a:pt x="2731590" y="1505915"/>
                  </a:lnTo>
                  <a:cubicBezTo>
                    <a:pt x="2737692" y="1492647"/>
                    <a:pt x="2746334" y="1482106"/>
                    <a:pt x="2756490" y="1475795"/>
                  </a:cubicBezTo>
                  <a:close/>
                  <a:moveTo>
                    <a:pt x="1003547" y="1474289"/>
                  </a:moveTo>
                  <a:lnTo>
                    <a:pt x="1003301" y="1474489"/>
                  </a:lnTo>
                  <a:lnTo>
                    <a:pt x="1002840" y="1482612"/>
                  </a:lnTo>
                  <a:lnTo>
                    <a:pt x="1005989" y="1478236"/>
                  </a:lnTo>
                  <a:close/>
                  <a:moveTo>
                    <a:pt x="636725" y="1462834"/>
                  </a:moveTo>
                  <a:lnTo>
                    <a:pt x="636464" y="1463046"/>
                  </a:lnTo>
                  <a:lnTo>
                    <a:pt x="635975" y="1471656"/>
                  </a:lnTo>
                  <a:lnTo>
                    <a:pt x="639313" y="1467018"/>
                  </a:lnTo>
                  <a:close/>
                  <a:moveTo>
                    <a:pt x="1432085" y="1461153"/>
                  </a:moveTo>
                  <a:lnTo>
                    <a:pt x="1427563" y="1468048"/>
                  </a:lnTo>
                  <a:lnTo>
                    <a:pt x="1411953" y="1480745"/>
                  </a:lnTo>
                  <a:lnTo>
                    <a:pt x="1430262" y="1477654"/>
                  </a:lnTo>
                  <a:lnTo>
                    <a:pt x="1434786" y="1478606"/>
                  </a:lnTo>
                  <a:lnTo>
                    <a:pt x="1431604" y="1465935"/>
                  </a:lnTo>
                  <a:close/>
                  <a:moveTo>
                    <a:pt x="1227649" y="1454884"/>
                  </a:moveTo>
                  <a:lnTo>
                    <a:pt x="1228124" y="1463145"/>
                  </a:lnTo>
                  <a:lnTo>
                    <a:pt x="1223779" y="1481585"/>
                  </a:lnTo>
                  <a:lnTo>
                    <a:pt x="1238255" y="1482025"/>
                  </a:lnTo>
                  <a:cubicBezTo>
                    <a:pt x="1244392" y="1483054"/>
                    <a:pt x="1250057" y="1484909"/>
                    <a:pt x="1255036" y="1487572"/>
                  </a:cubicBezTo>
                  <a:lnTo>
                    <a:pt x="1258261" y="1490631"/>
                  </a:lnTo>
                  <a:lnTo>
                    <a:pt x="1259297" y="1494953"/>
                  </a:lnTo>
                  <a:cubicBezTo>
                    <a:pt x="1258567" y="1517527"/>
                    <a:pt x="1241132" y="1543137"/>
                    <a:pt x="1212967" y="1559398"/>
                  </a:cubicBezTo>
                  <a:lnTo>
                    <a:pt x="1202636" y="1564024"/>
                  </a:lnTo>
                  <a:lnTo>
                    <a:pt x="1203029" y="1564749"/>
                  </a:lnTo>
                  <a:cubicBezTo>
                    <a:pt x="1205749" y="1576392"/>
                    <a:pt x="1204405" y="1589956"/>
                    <a:pt x="1199338" y="1603653"/>
                  </a:cubicBezTo>
                  <a:lnTo>
                    <a:pt x="1182408" y="1629473"/>
                  </a:lnTo>
                  <a:lnTo>
                    <a:pt x="1183329" y="1630128"/>
                  </a:lnTo>
                  <a:lnTo>
                    <a:pt x="1186004" y="1634227"/>
                  </a:lnTo>
                  <a:lnTo>
                    <a:pt x="1193107" y="1622358"/>
                  </a:lnTo>
                  <a:cubicBezTo>
                    <a:pt x="1202947" y="1609215"/>
                    <a:pt x="1214428" y="1599754"/>
                    <a:pt x="1226115" y="1595380"/>
                  </a:cubicBezTo>
                  <a:lnTo>
                    <a:pt x="1230870" y="1595064"/>
                  </a:lnTo>
                  <a:lnTo>
                    <a:pt x="1234830" y="1597716"/>
                  </a:lnTo>
                  <a:cubicBezTo>
                    <a:pt x="1242764" y="1607347"/>
                    <a:pt x="1247977" y="1621280"/>
                    <a:pt x="1249926" y="1637583"/>
                  </a:cubicBezTo>
                  <a:lnTo>
                    <a:pt x="1250191" y="1654424"/>
                  </a:lnTo>
                  <a:lnTo>
                    <a:pt x="1251193" y="1653916"/>
                  </a:lnTo>
                  <a:lnTo>
                    <a:pt x="1250629" y="1651671"/>
                  </a:lnTo>
                  <a:cubicBezTo>
                    <a:pt x="1248422" y="1636322"/>
                    <a:pt x="1249772" y="1622336"/>
                    <a:pt x="1254656" y="1611611"/>
                  </a:cubicBezTo>
                  <a:lnTo>
                    <a:pt x="1257620" y="1608223"/>
                  </a:lnTo>
                  <a:lnTo>
                    <a:pt x="1262036" y="1607350"/>
                  </a:lnTo>
                  <a:cubicBezTo>
                    <a:pt x="1273767" y="1608483"/>
                    <a:pt x="1286554" y="1614307"/>
                    <a:pt x="1298743" y="1623893"/>
                  </a:cubicBezTo>
                  <a:lnTo>
                    <a:pt x="1310167" y="1634963"/>
                  </a:lnTo>
                  <a:lnTo>
                    <a:pt x="1310764" y="1633137"/>
                  </a:lnTo>
                  <a:lnTo>
                    <a:pt x="1323617" y="1617590"/>
                  </a:lnTo>
                  <a:lnTo>
                    <a:pt x="1315452" y="1605136"/>
                  </a:lnTo>
                  <a:cubicBezTo>
                    <a:pt x="1310666" y="1592200"/>
                    <a:pt x="1309397" y="1579389"/>
                    <a:pt x="1311966" y="1568392"/>
                  </a:cubicBezTo>
                  <a:lnTo>
                    <a:pt x="1314086" y="1564485"/>
                  </a:lnTo>
                  <a:lnTo>
                    <a:pt x="1317992" y="1562366"/>
                  </a:lnTo>
                  <a:cubicBezTo>
                    <a:pt x="1323491" y="1561081"/>
                    <a:pt x="1329442" y="1560756"/>
                    <a:pt x="1335637" y="1561351"/>
                  </a:cubicBezTo>
                  <a:lnTo>
                    <a:pt x="1347112" y="1564055"/>
                  </a:lnTo>
                  <a:lnTo>
                    <a:pt x="1346430" y="1560812"/>
                  </a:lnTo>
                  <a:cubicBezTo>
                    <a:pt x="1345156" y="1547078"/>
                    <a:pt x="1347246" y="1534375"/>
                    <a:pt x="1352573" y="1524417"/>
                  </a:cubicBezTo>
                  <a:lnTo>
                    <a:pt x="1355632" y="1521192"/>
                  </a:lnTo>
                  <a:lnTo>
                    <a:pt x="1359954" y="1520156"/>
                  </a:lnTo>
                  <a:lnTo>
                    <a:pt x="1362748" y="1521196"/>
                  </a:lnTo>
                  <a:lnTo>
                    <a:pt x="1352887" y="1516868"/>
                  </a:lnTo>
                  <a:lnTo>
                    <a:pt x="1345911" y="1511194"/>
                  </a:lnTo>
                  <a:lnTo>
                    <a:pt x="1342133" y="1517301"/>
                  </a:lnTo>
                  <a:cubicBezTo>
                    <a:pt x="1339454" y="1520548"/>
                    <a:pt x="1336452" y="1523240"/>
                    <a:pt x="1333207" y="1525256"/>
                  </a:cubicBezTo>
                  <a:lnTo>
                    <a:pt x="1330324" y="1526111"/>
                  </a:lnTo>
                  <a:lnTo>
                    <a:pt x="1327442" y="1525256"/>
                  </a:lnTo>
                  <a:cubicBezTo>
                    <a:pt x="1324197" y="1523240"/>
                    <a:pt x="1321194" y="1520548"/>
                    <a:pt x="1318515" y="1517301"/>
                  </a:cubicBezTo>
                  <a:lnTo>
                    <a:pt x="1314844" y="1511366"/>
                  </a:lnTo>
                  <a:lnTo>
                    <a:pt x="1308080" y="1516868"/>
                  </a:lnTo>
                  <a:cubicBezTo>
                    <a:pt x="1295254" y="1525211"/>
                    <a:pt x="1281334" y="1528446"/>
                    <a:pt x="1270175" y="1525839"/>
                  </a:cubicBezTo>
                  <a:lnTo>
                    <a:pt x="1267532" y="1524406"/>
                  </a:lnTo>
                  <a:lnTo>
                    <a:pt x="1266098" y="1521763"/>
                  </a:lnTo>
                  <a:cubicBezTo>
                    <a:pt x="1264360" y="1514323"/>
                    <a:pt x="1265219" y="1505656"/>
                    <a:pt x="1268456" y="1496905"/>
                  </a:cubicBezTo>
                  <a:lnTo>
                    <a:pt x="1271069" y="1491750"/>
                  </a:lnTo>
                  <a:lnTo>
                    <a:pt x="1265711" y="1489586"/>
                  </a:lnTo>
                  <a:cubicBezTo>
                    <a:pt x="1255472" y="1484406"/>
                    <a:pt x="1245410" y="1477178"/>
                    <a:pt x="1236280" y="1468047"/>
                  </a:cubicBezTo>
                  <a:close/>
                  <a:moveTo>
                    <a:pt x="1183609" y="1435864"/>
                  </a:moveTo>
                  <a:lnTo>
                    <a:pt x="1182502" y="1436020"/>
                  </a:lnTo>
                  <a:lnTo>
                    <a:pt x="1182625" y="1443828"/>
                  </a:lnTo>
                  <a:lnTo>
                    <a:pt x="1184339" y="1442959"/>
                  </a:lnTo>
                  <a:lnTo>
                    <a:pt x="1184522" y="1442942"/>
                  </a:lnTo>
                  <a:lnTo>
                    <a:pt x="1183924" y="1441635"/>
                  </a:lnTo>
                  <a:close/>
                  <a:moveTo>
                    <a:pt x="1500966" y="1426323"/>
                  </a:moveTo>
                  <a:lnTo>
                    <a:pt x="1487689" y="1429116"/>
                  </a:lnTo>
                  <a:lnTo>
                    <a:pt x="1488640" y="1433639"/>
                  </a:lnTo>
                  <a:lnTo>
                    <a:pt x="1486731" y="1444952"/>
                  </a:lnTo>
                  <a:lnTo>
                    <a:pt x="1491142" y="1449226"/>
                  </a:lnTo>
                  <a:lnTo>
                    <a:pt x="1491739" y="1447401"/>
                  </a:lnTo>
                  <a:lnTo>
                    <a:pt x="1504593" y="1431853"/>
                  </a:lnTo>
                  <a:close/>
                  <a:moveTo>
                    <a:pt x="1120142" y="1421903"/>
                  </a:moveTo>
                  <a:lnTo>
                    <a:pt x="1122001" y="1424752"/>
                  </a:lnTo>
                  <a:lnTo>
                    <a:pt x="1122881" y="1423283"/>
                  </a:lnTo>
                  <a:close/>
                  <a:moveTo>
                    <a:pt x="3757493" y="1416226"/>
                  </a:moveTo>
                  <a:lnTo>
                    <a:pt x="3757162" y="1416279"/>
                  </a:lnTo>
                  <a:lnTo>
                    <a:pt x="3752432" y="1423493"/>
                  </a:lnTo>
                  <a:lnTo>
                    <a:pt x="3757642" y="1421144"/>
                  </a:lnTo>
                  <a:close/>
                  <a:moveTo>
                    <a:pt x="892229" y="1399083"/>
                  </a:moveTo>
                  <a:lnTo>
                    <a:pt x="883404" y="1412542"/>
                  </a:lnTo>
                  <a:lnTo>
                    <a:pt x="888049" y="1414635"/>
                  </a:lnTo>
                  <a:lnTo>
                    <a:pt x="899473" y="1425705"/>
                  </a:lnTo>
                  <a:lnTo>
                    <a:pt x="900071" y="1423880"/>
                  </a:lnTo>
                  <a:lnTo>
                    <a:pt x="909129" y="1412923"/>
                  </a:lnTo>
                  <a:lnTo>
                    <a:pt x="892750" y="1399803"/>
                  </a:lnTo>
                  <a:close/>
                  <a:moveTo>
                    <a:pt x="370152" y="1388821"/>
                  </a:moveTo>
                  <a:lnTo>
                    <a:pt x="368381" y="1419982"/>
                  </a:lnTo>
                  <a:lnTo>
                    <a:pt x="365027" y="1428778"/>
                  </a:lnTo>
                  <a:lnTo>
                    <a:pt x="374443" y="1430997"/>
                  </a:lnTo>
                  <a:lnTo>
                    <a:pt x="373761" y="1427754"/>
                  </a:lnTo>
                  <a:cubicBezTo>
                    <a:pt x="372487" y="1414020"/>
                    <a:pt x="374577" y="1401317"/>
                    <a:pt x="379905" y="1391360"/>
                  </a:cubicBezTo>
                  <a:lnTo>
                    <a:pt x="380574" y="1390654"/>
                  </a:lnTo>
                  <a:lnTo>
                    <a:pt x="370964" y="1389184"/>
                  </a:lnTo>
                  <a:close/>
                  <a:moveTo>
                    <a:pt x="193379" y="1355521"/>
                  </a:moveTo>
                  <a:lnTo>
                    <a:pt x="193259" y="1355835"/>
                  </a:lnTo>
                  <a:lnTo>
                    <a:pt x="197141" y="1363536"/>
                  </a:lnTo>
                  <a:lnTo>
                    <a:pt x="197712" y="1357850"/>
                  </a:lnTo>
                  <a:close/>
                  <a:moveTo>
                    <a:pt x="1099932" y="1342927"/>
                  </a:moveTo>
                  <a:lnTo>
                    <a:pt x="1100311" y="1355415"/>
                  </a:lnTo>
                  <a:lnTo>
                    <a:pt x="1104309" y="1354473"/>
                  </a:lnTo>
                  <a:lnTo>
                    <a:pt x="1104175" y="1354323"/>
                  </a:lnTo>
                  <a:close/>
                  <a:moveTo>
                    <a:pt x="1308237" y="1324722"/>
                  </a:moveTo>
                  <a:lnTo>
                    <a:pt x="1307977" y="1324934"/>
                  </a:lnTo>
                  <a:lnTo>
                    <a:pt x="1307487" y="1333544"/>
                  </a:lnTo>
                  <a:lnTo>
                    <a:pt x="1310825" y="1328905"/>
                  </a:lnTo>
                  <a:close/>
                  <a:moveTo>
                    <a:pt x="3085981" y="1306689"/>
                  </a:moveTo>
                  <a:lnTo>
                    <a:pt x="3085650" y="1306742"/>
                  </a:lnTo>
                  <a:lnTo>
                    <a:pt x="3080920" y="1313956"/>
                  </a:lnTo>
                  <a:lnTo>
                    <a:pt x="3086130" y="1311607"/>
                  </a:lnTo>
                  <a:close/>
                  <a:moveTo>
                    <a:pt x="755788" y="1281859"/>
                  </a:moveTo>
                  <a:lnTo>
                    <a:pt x="755527" y="1282071"/>
                  </a:lnTo>
                  <a:lnTo>
                    <a:pt x="755038" y="1290681"/>
                  </a:lnTo>
                  <a:lnTo>
                    <a:pt x="758376" y="1286042"/>
                  </a:lnTo>
                  <a:close/>
                  <a:moveTo>
                    <a:pt x="1447188" y="1239597"/>
                  </a:moveTo>
                  <a:lnTo>
                    <a:pt x="1446988" y="1241703"/>
                  </a:lnTo>
                  <a:lnTo>
                    <a:pt x="1430058" y="1267522"/>
                  </a:lnTo>
                  <a:lnTo>
                    <a:pt x="1430979" y="1268177"/>
                  </a:lnTo>
                  <a:lnTo>
                    <a:pt x="1433654" y="1272276"/>
                  </a:lnTo>
                  <a:lnTo>
                    <a:pt x="1440757" y="1260408"/>
                  </a:lnTo>
                  <a:cubicBezTo>
                    <a:pt x="1445677" y="1253836"/>
                    <a:pt x="1451007" y="1248185"/>
                    <a:pt x="1456568" y="1243630"/>
                  </a:cubicBezTo>
                  <a:lnTo>
                    <a:pt x="1462553" y="1240080"/>
                  </a:lnTo>
                  <a:lnTo>
                    <a:pt x="1448610" y="1240369"/>
                  </a:lnTo>
                  <a:close/>
                  <a:moveTo>
                    <a:pt x="3789702" y="1236331"/>
                  </a:moveTo>
                  <a:lnTo>
                    <a:pt x="3794214" y="1237669"/>
                  </a:lnTo>
                  <a:cubicBezTo>
                    <a:pt x="3804370" y="1243979"/>
                    <a:pt x="3813011" y="1254520"/>
                    <a:pt x="3819113" y="1267788"/>
                  </a:cubicBezTo>
                  <a:lnTo>
                    <a:pt x="3820636" y="1272440"/>
                  </a:lnTo>
                  <a:lnTo>
                    <a:pt x="3830569" y="1262814"/>
                  </a:lnTo>
                  <a:cubicBezTo>
                    <a:pt x="3843475" y="1252665"/>
                    <a:pt x="3857014" y="1246498"/>
                    <a:pt x="3869434" y="1245299"/>
                  </a:cubicBezTo>
                  <a:lnTo>
                    <a:pt x="3874110" y="1246224"/>
                  </a:lnTo>
                  <a:lnTo>
                    <a:pt x="3877249" y="1249810"/>
                  </a:lnTo>
                  <a:cubicBezTo>
                    <a:pt x="3882420" y="1261167"/>
                    <a:pt x="3883848" y="1275975"/>
                    <a:pt x="3881512" y="1292226"/>
                  </a:cubicBezTo>
                  <a:lnTo>
                    <a:pt x="3877409" y="1308562"/>
                  </a:lnTo>
                  <a:lnTo>
                    <a:pt x="3879400" y="1308143"/>
                  </a:lnTo>
                  <a:cubicBezTo>
                    <a:pt x="3893941" y="1306794"/>
                    <a:pt x="3907391" y="1309007"/>
                    <a:pt x="3917934" y="1314647"/>
                  </a:cubicBezTo>
                  <a:lnTo>
                    <a:pt x="3921348" y="1317886"/>
                  </a:lnTo>
                  <a:lnTo>
                    <a:pt x="3922445" y="1322462"/>
                  </a:lnTo>
                  <a:cubicBezTo>
                    <a:pt x="3922252" y="1328437"/>
                    <a:pt x="3920953" y="1334613"/>
                    <a:pt x="3918648" y="1340786"/>
                  </a:cubicBezTo>
                  <a:lnTo>
                    <a:pt x="3909151" y="1358454"/>
                  </a:lnTo>
                  <a:lnTo>
                    <a:pt x="3923835" y="1362871"/>
                  </a:lnTo>
                  <a:cubicBezTo>
                    <a:pt x="3929830" y="1365605"/>
                    <a:pt x="3935115" y="1369054"/>
                    <a:pt x="3939477" y="1373142"/>
                  </a:cubicBezTo>
                  <a:lnTo>
                    <a:pt x="3941937" y="1377154"/>
                  </a:lnTo>
                  <a:lnTo>
                    <a:pt x="3941813" y="1381858"/>
                  </a:lnTo>
                  <a:cubicBezTo>
                    <a:pt x="3938346" y="1393301"/>
                    <a:pt x="3930401" y="1404377"/>
                    <a:pt x="3919164" y="1413705"/>
                  </a:cubicBezTo>
                  <a:lnTo>
                    <a:pt x="3891592" y="1427601"/>
                  </a:lnTo>
                  <a:lnTo>
                    <a:pt x="3892062" y="1428629"/>
                  </a:lnTo>
                  <a:lnTo>
                    <a:pt x="3892329" y="1433517"/>
                  </a:lnTo>
                  <a:lnTo>
                    <a:pt x="3904415" y="1426790"/>
                  </a:lnTo>
                  <a:cubicBezTo>
                    <a:pt x="3919508" y="1420327"/>
                    <a:pt x="3934182" y="1417874"/>
                    <a:pt x="3946489" y="1419930"/>
                  </a:cubicBezTo>
                  <a:lnTo>
                    <a:pt x="3950766" y="1422034"/>
                  </a:lnTo>
                  <a:lnTo>
                    <a:pt x="3952870" y="1426311"/>
                  </a:lnTo>
                  <a:cubicBezTo>
                    <a:pt x="3954925" y="1438618"/>
                    <a:pt x="3952473" y="1453291"/>
                    <a:pt x="3946010" y="1468385"/>
                  </a:cubicBezTo>
                  <a:lnTo>
                    <a:pt x="3937819" y="1483102"/>
                  </a:lnTo>
                  <a:lnTo>
                    <a:pt x="3939850" y="1483213"/>
                  </a:lnTo>
                  <a:cubicBezTo>
                    <a:pt x="3954245" y="1485673"/>
                    <a:pt x="3966664" y="1491292"/>
                    <a:pt x="3975387" y="1499469"/>
                  </a:cubicBezTo>
                  <a:lnTo>
                    <a:pt x="3977847" y="1503481"/>
                  </a:lnTo>
                  <a:lnTo>
                    <a:pt x="3977723" y="1508185"/>
                  </a:lnTo>
                  <a:cubicBezTo>
                    <a:pt x="3975990" y="1513906"/>
                    <a:pt x="3973136" y="1519536"/>
                    <a:pt x="3969312" y="1524901"/>
                  </a:cubicBezTo>
                  <a:lnTo>
                    <a:pt x="3955566" y="1539509"/>
                  </a:lnTo>
                  <a:lnTo>
                    <a:pt x="3968607" y="1547576"/>
                  </a:lnTo>
                  <a:cubicBezTo>
                    <a:pt x="3973690" y="1551769"/>
                    <a:pt x="3977902" y="1556468"/>
                    <a:pt x="3981057" y="1561547"/>
                  </a:cubicBezTo>
                  <a:lnTo>
                    <a:pt x="3982395" y="1566058"/>
                  </a:lnTo>
                  <a:lnTo>
                    <a:pt x="3981057" y="1570570"/>
                  </a:lnTo>
                  <a:cubicBezTo>
                    <a:pt x="3968437" y="1590882"/>
                    <a:pt x="3938892" y="1605135"/>
                    <a:pt x="3904458" y="1605135"/>
                  </a:cubicBezTo>
                  <a:cubicBezTo>
                    <a:pt x="3895850" y="1605135"/>
                    <a:pt x="3887547" y="1604244"/>
                    <a:pt x="3879737" y="1602590"/>
                  </a:cubicBezTo>
                  <a:lnTo>
                    <a:pt x="3860705" y="1596362"/>
                  </a:lnTo>
                  <a:lnTo>
                    <a:pt x="3859267" y="1600755"/>
                  </a:lnTo>
                  <a:cubicBezTo>
                    <a:pt x="3855368" y="1609232"/>
                    <a:pt x="3849847" y="1615967"/>
                    <a:pt x="3843358" y="1619999"/>
                  </a:cubicBezTo>
                  <a:lnTo>
                    <a:pt x="3840475" y="1620854"/>
                  </a:lnTo>
                  <a:lnTo>
                    <a:pt x="3837592" y="1619999"/>
                  </a:lnTo>
                  <a:cubicBezTo>
                    <a:pt x="3827858" y="1613951"/>
                    <a:pt x="3820302" y="1601821"/>
                    <a:pt x="3817133" y="1586852"/>
                  </a:cubicBezTo>
                  <a:lnTo>
                    <a:pt x="3817042" y="1585967"/>
                  </a:lnTo>
                  <a:lnTo>
                    <a:pt x="3791899" y="1598639"/>
                  </a:lnTo>
                  <a:lnTo>
                    <a:pt x="3785326" y="1610867"/>
                  </a:lnTo>
                  <a:lnTo>
                    <a:pt x="3800010" y="1615284"/>
                  </a:lnTo>
                  <a:cubicBezTo>
                    <a:pt x="3806005" y="1618018"/>
                    <a:pt x="3811290" y="1621467"/>
                    <a:pt x="3815652" y="1625556"/>
                  </a:cubicBezTo>
                  <a:lnTo>
                    <a:pt x="3818112" y="1629568"/>
                  </a:lnTo>
                  <a:lnTo>
                    <a:pt x="3817988" y="1634272"/>
                  </a:lnTo>
                  <a:cubicBezTo>
                    <a:pt x="3814521" y="1645715"/>
                    <a:pt x="3806576" y="1656790"/>
                    <a:pt x="3795339" y="1666118"/>
                  </a:cubicBezTo>
                  <a:lnTo>
                    <a:pt x="3767767" y="1680014"/>
                  </a:lnTo>
                  <a:lnTo>
                    <a:pt x="3768237" y="1681043"/>
                  </a:lnTo>
                  <a:lnTo>
                    <a:pt x="3768504" y="1685930"/>
                  </a:lnTo>
                  <a:lnTo>
                    <a:pt x="3780590" y="1679203"/>
                  </a:lnTo>
                  <a:cubicBezTo>
                    <a:pt x="3795683" y="1672740"/>
                    <a:pt x="3810357" y="1670288"/>
                    <a:pt x="3822664" y="1672344"/>
                  </a:cubicBezTo>
                  <a:lnTo>
                    <a:pt x="3826941" y="1674447"/>
                  </a:lnTo>
                  <a:lnTo>
                    <a:pt x="3829045" y="1678724"/>
                  </a:lnTo>
                  <a:cubicBezTo>
                    <a:pt x="3831100" y="1691031"/>
                    <a:pt x="3828648" y="1705705"/>
                    <a:pt x="3822185" y="1720798"/>
                  </a:cubicBezTo>
                  <a:lnTo>
                    <a:pt x="3813994" y="1735515"/>
                  </a:lnTo>
                  <a:lnTo>
                    <a:pt x="3816025" y="1735626"/>
                  </a:lnTo>
                  <a:cubicBezTo>
                    <a:pt x="3830420" y="1738086"/>
                    <a:pt x="3842839" y="1743705"/>
                    <a:pt x="3851562" y="1751882"/>
                  </a:cubicBezTo>
                  <a:lnTo>
                    <a:pt x="3854022" y="1755894"/>
                  </a:lnTo>
                  <a:lnTo>
                    <a:pt x="3853898" y="1760598"/>
                  </a:lnTo>
                  <a:cubicBezTo>
                    <a:pt x="3852165" y="1766319"/>
                    <a:pt x="3849311" y="1771949"/>
                    <a:pt x="3845487" y="1777314"/>
                  </a:cubicBezTo>
                  <a:lnTo>
                    <a:pt x="3831741" y="1791922"/>
                  </a:lnTo>
                  <a:lnTo>
                    <a:pt x="3844782" y="1799989"/>
                  </a:lnTo>
                  <a:cubicBezTo>
                    <a:pt x="3849865" y="1804182"/>
                    <a:pt x="3854077" y="1808881"/>
                    <a:pt x="3857232" y="1813960"/>
                  </a:cubicBezTo>
                  <a:lnTo>
                    <a:pt x="3858570" y="1818471"/>
                  </a:lnTo>
                  <a:lnTo>
                    <a:pt x="3857232" y="1822983"/>
                  </a:lnTo>
                  <a:cubicBezTo>
                    <a:pt x="3844612" y="1843295"/>
                    <a:pt x="3815067" y="1857548"/>
                    <a:pt x="3780633" y="1857548"/>
                  </a:cubicBezTo>
                  <a:cubicBezTo>
                    <a:pt x="3772025" y="1857548"/>
                    <a:pt x="3763722" y="1856657"/>
                    <a:pt x="3755912" y="1855003"/>
                  </a:cubicBezTo>
                  <a:lnTo>
                    <a:pt x="3736880" y="1848775"/>
                  </a:lnTo>
                  <a:lnTo>
                    <a:pt x="3735442" y="1853168"/>
                  </a:lnTo>
                  <a:cubicBezTo>
                    <a:pt x="3731543" y="1861645"/>
                    <a:pt x="3726022" y="1868380"/>
                    <a:pt x="3719533" y="1872412"/>
                  </a:cubicBezTo>
                  <a:lnTo>
                    <a:pt x="3716650" y="1873267"/>
                  </a:lnTo>
                  <a:lnTo>
                    <a:pt x="3713767" y="1872412"/>
                  </a:lnTo>
                  <a:cubicBezTo>
                    <a:pt x="3704033" y="1866364"/>
                    <a:pt x="3696477" y="1854234"/>
                    <a:pt x="3693308" y="1839265"/>
                  </a:cubicBezTo>
                  <a:lnTo>
                    <a:pt x="3693217" y="1838380"/>
                  </a:lnTo>
                  <a:lnTo>
                    <a:pt x="3665345" y="1852427"/>
                  </a:lnTo>
                  <a:cubicBezTo>
                    <a:pt x="3657030" y="1854655"/>
                    <a:pt x="3648779" y="1855944"/>
                    <a:pt x="3640808" y="1856368"/>
                  </a:cubicBezTo>
                  <a:lnTo>
                    <a:pt x="3620812" y="1855277"/>
                  </a:lnTo>
                  <a:lnTo>
                    <a:pt x="3620560" y="1859893"/>
                  </a:lnTo>
                  <a:cubicBezTo>
                    <a:pt x="3618988" y="1869090"/>
                    <a:pt x="3615398" y="1877025"/>
                    <a:pt x="3610174" y="1882599"/>
                  </a:cubicBezTo>
                  <a:lnTo>
                    <a:pt x="3607610" y="1884171"/>
                  </a:lnTo>
                  <a:lnTo>
                    <a:pt x="3604605" y="1884091"/>
                  </a:lnTo>
                  <a:cubicBezTo>
                    <a:pt x="3599121" y="1882430"/>
                    <a:pt x="3593769" y="1879159"/>
                    <a:pt x="3588922" y="1874599"/>
                  </a:cubicBezTo>
                  <a:lnTo>
                    <a:pt x="3576858" y="1858180"/>
                  </a:lnTo>
                  <a:lnTo>
                    <a:pt x="3563270" y="1864265"/>
                  </a:lnTo>
                  <a:lnTo>
                    <a:pt x="3544761" y="1868158"/>
                  </a:lnTo>
                  <a:lnTo>
                    <a:pt x="3545660" y="1872430"/>
                  </a:lnTo>
                  <a:cubicBezTo>
                    <a:pt x="3546474" y="1881205"/>
                    <a:pt x="3545139" y="1889321"/>
                    <a:pt x="3541735" y="1895684"/>
                  </a:cubicBezTo>
                  <a:lnTo>
                    <a:pt x="3539781" y="1897744"/>
                  </a:lnTo>
                  <a:lnTo>
                    <a:pt x="3537019" y="1898406"/>
                  </a:lnTo>
                  <a:cubicBezTo>
                    <a:pt x="3526201" y="1898056"/>
                    <a:pt x="3514292" y="1891703"/>
                    <a:pt x="3504631" y="1880956"/>
                  </a:cubicBezTo>
                  <a:lnTo>
                    <a:pt x="3504136" y="1880272"/>
                  </a:lnTo>
                  <a:lnTo>
                    <a:pt x="3487972" y="1904922"/>
                  </a:lnTo>
                  <a:cubicBezTo>
                    <a:pt x="3482223" y="1910672"/>
                    <a:pt x="3476083" y="1915622"/>
                    <a:pt x="3469763" y="1919733"/>
                  </a:cubicBezTo>
                  <a:lnTo>
                    <a:pt x="3452893" y="1928284"/>
                  </a:lnTo>
                  <a:lnTo>
                    <a:pt x="3454866" y="1932178"/>
                  </a:lnTo>
                  <a:cubicBezTo>
                    <a:pt x="3457924" y="1940443"/>
                    <a:pt x="3458735" y="1948629"/>
                    <a:pt x="3457094" y="1955655"/>
                  </a:cubicBezTo>
                  <a:lnTo>
                    <a:pt x="3455739" y="1958151"/>
                  </a:lnTo>
                  <a:lnTo>
                    <a:pt x="3453243" y="1959505"/>
                  </a:lnTo>
                  <a:cubicBezTo>
                    <a:pt x="3442703" y="1961967"/>
                    <a:pt x="3429556" y="1958913"/>
                    <a:pt x="3417442" y="1951032"/>
                  </a:cubicBezTo>
                  <a:lnTo>
                    <a:pt x="3410853" y="1945673"/>
                  </a:lnTo>
                  <a:lnTo>
                    <a:pt x="3407286" y="1951441"/>
                  </a:lnTo>
                  <a:cubicBezTo>
                    <a:pt x="3404756" y="1954508"/>
                    <a:pt x="3401920" y="1957050"/>
                    <a:pt x="3398855" y="1958954"/>
                  </a:cubicBezTo>
                  <a:lnTo>
                    <a:pt x="3396132" y="1959762"/>
                  </a:lnTo>
                  <a:lnTo>
                    <a:pt x="3393410" y="1958954"/>
                  </a:lnTo>
                  <a:cubicBezTo>
                    <a:pt x="3390345" y="1957050"/>
                    <a:pt x="3387509" y="1954508"/>
                    <a:pt x="3384979" y="1951441"/>
                  </a:cubicBezTo>
                  <a:lnTo>
                    <a:pt x="3381512" y="1945836"/>
                  </a:lnTo>
                  <a:lnTo>
                    <a:pt x="3375124" y="1951032"/>
                  </a:lnTo>
                  <a:cubicBezTo>
                    <a:pt x="3363010" y="1958912"/>
                    <a:pt x="3349863" y="1961967"/>
                    <a:pt x="3339323" y="1959505"/>
                  </a:cubicBezTo>
                  <a:lnTo>
                    <a:pt x="3336827" y="1958151"/>
                  </a:lnTo>
                  <a:lnTo>
                    <a:pt x="3335472" y="1955655"/>
                  </a:lnTo>
                  <a:cubicBezTo>
                    <a:pt x="3333831" y="1948628"/>
                    <a:pt x="3334642" y="1940443"/>
                    <a:pt x="3337700" y="1932177"/>
                  </a:cubicBezTo>
                  <a:lnTo>
                    <a:pt x="3340167" y="1927309"/>
                  </a:lnTo>
                  <a:lnTo>
                    <a:pt x="3335107" y="1925265"/>
                  </a:lnTo>
                  <a:cubicBezTo>
                    <a:pt x="3325436" y="1920372"/>
                    <a:pt x="3315934" y="1913546"/>
                    <a:pt x="3307310" y="1904922"/>
                  </a:cubicBezTo>
                  <a:lnTo>
                    <a:pt x="3294254" y="1885012"/>
                  </a:lnTo>
                  <a:lnTo>
                    <a:pt x="3287743" y="1893874"/>
                  </a:lnTo>
                  <a:cubicBezTo>
                    <a:pt x="3283165" y="1898181"/>
                    <a:pt x="3278111" y="1901271"/>
                    <a:pt x="3272931" y="1902840"/>
                  </a:cubicBezTo>
                  <a:lnTo>
                    <a:pt x="3270092" y="1902915"/>
                  </a:lnTo>
                  <a:lnTo>
                    <a:pt x="3267671" y="1901430"/>
                  </a:lnTo>
                  <a:cubicBezTo>
                    <a:pt x="3262737" y="1896166"/>
                    <a:pt x="3259346" y="1888672"/>
                    <a:pt x="3257861" y="1879985"/>
                  </a:cubicBezTo>
                  <a:lnTo>
                    <a:pt x="3257564" y="1874535"/>
                  </a:lnTo>
                  <a:lnTo>
                    <a:pt x="3252160" y="1875295"/>
                  </a:lnTo>
                  <a:cubicBezTo>
                    <a:pt x="3241338" y="1875893"/>
                    <a:pt x="3229696" y="1874733"/>
                    <a:pt x="3217915" y="1871576"/>
                  </a:cubicBezTo>
                  <a:cubicBezTo>
                    <a:pt x="3186501" y="1863159"/>
                    <a:pt x="3163032" y="1842934"/>
                    <a:pt x="3156484" y="1821318"/>
                  </a:cubicBezTo>
                  <a:lnTo>
                    <a:pt x="3156367" y="1816875"/>
                  </a:lnTo>
                  <a:lnTo>
                    <a:pt x="3158690" y="1813086"/>
                  </a:lnTo>
                  <a:cubicBezTo>
                    <a:pt x="3162810" y="1809224"/>
                    <a:pt x="3167802" y="1805967"/>
                    <a:pt x="3173463" y="1803385"/>
                  </a:cubicBezTo>
                  <a:lnTo>
                    <a:pt x="3184753" y="1799989"/>
                  </a:lnTo>
                  <a:lnTo>
                    <a:pt x="3182541" y="1797521"/>
                  </a:lnTo>
                  <a:cubicBezTo>
                    <a:pt x="3174570" y="1786264"/>
                    <a:pt x="3170029" y="1774218"/>
                    <a:pt x="3169664" y="1762931"/>
                  </a:cubicBezTo>
                  <a:lnTo>
                    <a:pt x="3170700" y="1758609"/>
                  </a:lnTo>
                  <a:lnTo>
                    <a:pt x="3173925" y="1755550"/>
                  </a:lnTo>
                  <a:cubicBezTo>
                    <a:pt x="3183882" y="1750223"/>
                    <a:pt x="3196585" y="1748133"/>
                    <a:pt x="3210319" y="1749407"/>
                  </a:cubicBezTo>
                  <a:lnTo>
                    <a:pt x="3214843" y="1750359"/>
                  </a:lnTo>
                  <a:lnTo>
                    <a:pt x="3211661" y="1737688"/>
                  </a:lnTo>
                  <a:cubicBezTo>
                    <a:pt x="3209454" y="1722339"/>
                    <a:pt x="3210804" y="1708353"/>
                    <a:pt x="3215688" y="1697628"/>
                  </a:cubicBezTo>
                  <a:lnTo>
                    <a:pt x="3218652" y="1694240"/>
                  </a:lnTo>
                  <a:lnTo>
                    <a:pt x="3223068" y="1693367"/>
                  </a:lnTo>
                  <a:cubicBezTo>
                    <a:pt x="3234799" y="1694500"/>
                    <a:pt x="3247586" y="1700324"/>
                    <a:pt x="3259775" y="1709910"/>
                  </a:cubicBezTo>
                  <a:lnTo>
                    <a:pt x="3271199" y="1720980"/>
                  </a:lnTo>
                  <a:lnTo>
                    <a:pt x="3271796" y="1719154"/>
                  </a:lnTo>
                  <a:lnTo>
                    <a:pt x="3284649" y="1703607"/>
                  </a:lnTo>
                  <a:lnTo>
                    <a:pt x="3276484" y="1691153"/>
                  </a:lnTo>
                  <a:cubicBezTo>
                    <a:pt x="3271698" y="1678217"/>
                    <a:pt x="3270429" y="1665406"/>
                    <a:pt x="3272998" y="1654409"/>
                  </a:cubicBezTo>
                  <a:lnTo>
                    <a:pt x="3275118" y="1650502"/>
                  </a:lnTo>
                  <a:lnTo>
                    <a:pt x="3279024" y="1648383"/>
                  </a:lnTo>
                  <a:cubicBezTo>
                    <a:pt x="3284523" y="1647098"/>
                    <a:pt x="3290474" y="1646773"/>
                    <a:pt x="3296669" y="1647368"/>
                  </a:cubicBezTo>
                  <a:lnTo>
                    <a:pt x="3308144" y="1650072"/>
                  </a:lnTo>
                  <a:lnTo>
                    <a:pt x="3307462" y="1646829"/>
                  </a:lnTo>
                  <a:cubicBezTo>
                    <a:pt x="3306188" y="1633095"/>
                    <a:pt x="3308278" y="1620392"/>
                    <a:pt x="3313605" y="1610434"/>
                  </a:cubicBezTo>
                  <a:lnTo>
                    <a:pt x="3316664" y="1607209"/>
                  </a:lnTo>
                  <a:lnTo>
                    <a:pt x="3320986" y="1606173"/>
                  </a:lnTo>
                  <a:cubicBezTo>
                    <a:pt x="3332273" y="1606538"/>
                    <a:pt x="3344319" y="1611079"/>
                    <a:pt x="3355576" y="1619050"/>
                  </a:cubicBezTo>
                  <a:lnTo>
                    <a:pt x="3359018" y="1622136"/>
                  </a:lnTo>
                  <a:lnTo>
                    <a:pt x="3362597" y="1609572"/>
                  </a:lnTo>
                  <a:cubicBezTo>
                    <a:pt x="3368361" y="1595176"/>
                    <a:pt x="3376522" y="1583738"/>
                    <a:pt x="3386115" y="1576892"/>
                  </a:cubicBezTo>
                  <a:lnTo>
                    <a:pt x="3390376" y="1575440"/>
                  </a:lnTo>
                  <a:lnTo>
                    <a:pt x="3394637" y="1576892"/>
                  </a:lnTo>
                  <a:lnTo>
                    <a:pt x="3408320" y="1595906"/>
                  </a:lnTo>
                  <a:lnTo>
                    <a:pt x="3412034" y="1593891"/>
                  </a:lnTo>
                  <a:cubicBezTo>
                    <a:pt x="3417856" y="1592531"/>
                    <a:pt x="3424157" y="1592187"/>
                    <a:pt x="3430716" y="1592816"/>
                  </a:cubicBezTo>
                  <a:lnTo>
                    <a:pt x="3442866" y="1595679"/>
                  </a:lnTo>
                  <a:lnTo>
                    <a:pt x="3442144" y="1592246"/>
                  </a:lnTo>
                  <a:cubicBezTo>
                    <a:pt x="3440794" y="1577704"/>
                    <a:pt x="3443007" y="1564254"/>
                    <a:pt x="3448648" y="1553711"/>
                  </a:cubicBezTo>
                  <a:lnTo>
                    <a:pt x="3451886" y="1550297"/>
                  </a:lnTo>
                  <a:lnTo>
                    <a:pt x="3456463" y="1549200"/>
                  </a:lnTo>
                  <a:cubicBezTo>
                    <a:pt x="3468413" y="1549586"/>
                    <a:pt x="3481167" y="1554395"/>
                    <a:pt x="3493086" y="1562834"/>
                  </a:cubicBezTo>
                  <a:lnTo>
                    <a:pt x="3496730" y="1566101"/>
                  </a:lnTo>
                  <a:lnTo>
                    <a:pt x="3500520" y="1552798"/>
                  </a:lnTo>
                  <a:cubicBezTo>
                    <a:pt x="3506622" y="1537556"/>
                    <a:pt x="3515264" y="1525446"/>
                    <a:pt x="3525421" y="1518197"/>
                  </a:cubicBezTo>
                  <a:lnTo>
                    <a:pt x="3529932" y="1516660"/>
                  </a:lnTo>
                  <a:lnTo>
                    <a:pt x="3534444" y="1518197"/>
                  </a:lnTo>
                  <a:cubicBezTo>
                    <a:pt x="3544600" y="1525446"/>
                    <a:pt x="3553241" y="1537556"/>
                    <a:pt x="3559343" y="1552798"/>
                  </a:cubicBezTo>
                  <a:lnTo>
                    <a:pt x="3563958" y="1568997"/>
                  </a:lnTo>
                  <a:lnTo>
                    <a:pt x="3565473" y="1567639"/>
                  </a:lnTo>
                  <a:lnTo>
                    <a:pt x="3585489" y="1560188"/>
                  </a:lnTo>
                  <a:lnTo>
                    <a:pt x="3584595" y="1544445"/>
                  </a:lnTo>
                  <a:cubicBezTo>
                    <a:pt x="3587055" y="1530050"/>
                    <a:pt x="3592674" y="1517631"/>
                    <a:pt x="3600851" y="1508907"/>
                  </a:cubicBezTo>
                  <a:lnTo>
                    <a:pt x="3604863" y="1506447"/>
                  </a:lnTo>
                  <a:lnTo>
                    <a:pt x="3609567" y="1506572"/>
                  </a:lnTo>
                  <a:cubicBezTo>
                    <a:pt x="3615288" y="1508305"/>
                    <a:pt x="3620918" y="1511158"/>
                    <a:pt x="3626283" y="1514982"/>
                  </a:cubicBezTo>
                  <a:lnTo>
                    <a:pt x="3629549" y="1518055"/>
                  </a:lnTo>
                  <a:lnTo>
                    <a:pt x="3623513" y="1504372"/>
                  </a:lnTo>
                  <a:lnTo>
                    <a:pt x="3622083" y="1479198"/>
                  </a:lnTo>
                  <a:lnTo>
                    <a:pt x="3611424" y="1483876"/>
                  </a:lnTo>
                  <a:cubicBezTo>
                    <a:pt x="3604945" y="1485402"/>
                    <a:pt x="3598675" y="1485559"/>
                    <a:pt x="3593096" y="1484255"/>
                  </a:cubicBezTo>
                  <a:lnTo>
                    <a:pt x="3590453" y="1482822"/>
                  </a:lnTo>
                  <a:lnTo>
                    <a:pt x="3589019" y="1480179"/>
                  </a:lnTo>
                  <a:cubicBezTo>
                    <a:pt x="3587281" y="1472739"/>
                    <a:pt x="3588140" y="1464072"/>
                    <a:pt x="3591377" y="1455320"/>
                  </a:cubicBezTo>
                  <a:lnTo>
                    <a:pt x="3593990" y="1450166"/>
                  </a:lnTo>
                  <a:lnTo>
                    <a:pt x="3588632" y="1448002"/>
                  </a:lnTo>
                  <a:cubicBezTo>
                    <a:pt x="3578393" y="1442821"/>
                    <a:pt x="3568331" y="1435594"/>
                    <a:pt x="3559201" y="1426463"/>
                  </a:cubicBezTo>
                  <a:cubicBezTo>
                    <a:pt x="3534852" y="1402114"/>
                    <a:pt x="3524039" y="1371145"/>
                    <a:pt x="3529478" y="1347858"/>
                  </a:cubicBezTo>
                  <a:lnTo>
                    <a:pt x="3531723" y="1343722"/>
                  </a:lnTo>
                  <a:lnTo>
                    <a:pt x="3535859" y="1341477"/>
                  </a:lnTo>
                  <a:cubicBezTo>
                    <a:pt x="3541681" y="1340117"/>
                    <a:pt x="3547982" y="1339773"/>
                    <a:pt x="3554541" y="1340403"/>
                  </a:cubicBezTo>
                  <a:lnTo>
                    <a:pt x="3566691" y="1343266"/>
                  </a:lnTo>
                  <a:lnTo>
                    <a:pt x="3565969" y="1339832"/>
                  </a:lnTo>
                  <a:cubicBezTo>
                    <a:pt x="3564619" y="1325291"/>
                    <a:pt x="3566832" y="1311841"/>
                    <a:pt x="3572473" y="1301298"/>
                  </a:cubicBezTo>
                  <a:lnTo>
                    <a:pt x="3575711" y="1297884"/>
                  </a:lnTo>
                  <a:lnTo>
                    <a:pt x="3580288" y="1296786"/>
                  </a:lnTo>
                  <a:cubicBezTo>
                    <a:pt x="3592238" y="1297173"/>
                    <a:pt x="3604992" y="1301981"/>
                    <a:pt x="3616911" y="1310421"/>
                  </a:cubicBezTo>
                  <a:lnTo>
                    <a:pt x="3620555" y="1313688"/>
                  </a:lnTo>
                  <a:lnTo>
                    <a:pt x="3624345" y="1300385"/>
                  </a:lnTo>
                  <a:cubicBezTo>
                    <a:pt x="3630447" y="1285143"/>
                    <a:pt x="3639089" y="1273033"/>
                    <a:pt x="3649246" y="1265784"/>
                  </a:cubicBezTo>
                  <a:lnTo>
                    <a:pt x="3653757" y="1264247"/>
                  </a:lnTo>
                  <a:lnTo>
                    <a:pt x="3658269" y="1265784"/>
                  </a:lnTo>
                  <a:cubicBezTo>
                    <a:pt x="3668425" y="1273033"/>
                    <a:pt x="3677066" y="1285143"/>
                    <a:pt x="3683168" y="1300385"/>
                  </a:cubicBezTo>
                  <a:lnTo>
                    <a:pt x="3687783" y="1316583"/>
                  </a:lnTo>
                  <a:lnTo>
                    <a:pt x="3689298" y="1315226"/>
                  </a:lnTo>
                  <a:lnTo>
                    <a:pt x="3709314" y="1307774"/>
                  </a:lnTo>
                  <a:lnTo>
                    <a:pt x="3708420" y="1292031"/>
                  </a:lnTo>
                  <a:cubicBezTo>
                    <a:pt x="3710880" y="1277636"/>
                    <a:pt x="3716498" y="1265218"/>
                    <a:pt x="3724676" y="1256494"/>
                  </a:cubicBezTo>
                  <a:lnTo>
                    <a:pt x="3728688" y="1254034"/>
                  </a:lnTo>
                  <a:lnTo>
                    <a:pt x="3733392" y="1254158"/>
                  </a:lnTo>
                  <a:cubicBezTo>
                    <a:pt x="3739113" y="1255891"/>
                    <a:pt x="3744743" y="1258744"/>
                    <a:pt x="3750108" y="1262569"/>
                  </a:cubicBezTo>
                  <a:lnTo>
                    <a:pt x="3759199" y="1271123"/>
                  </a:lnTo>
                  <a:lnTo>
                    <a:pt x="3760290" y="1267788"/>
                  </a:lnTo>
                  <a:cubicBezTo>
                    <a:pt x="3766392" y="1254520"/>
                    <a:pt x="3775034" y="1243979"/>
                    <a:pt x="3785190" y="1237669"/>
                  </a:cubicBezTo>
                  <a:close/>
                  <a:moveTo>
                    <a:pt x="643768" y="1189591"/>
                  </a:moveTo>
                  <a:lnTo>
                    <a:pt x="639539" y="1200435"/>
                  </a:lnTo>
                  <a:cubicBezTo>
                    <a:pt x="636037" y="1206095"/>
                    <a:pt x="631715" y="1210639"/>
                    <a:pt x="626848" y="1213663"/>
                  </a:cubicBezTo>
                  <a:lnTo>
                    <a:pt x="624122" y="1214472"/>
                  </a:lnTo>
                  <a:lnTo>
                    <a:pt x="633500" y="1218698"/>
                  </a:lnTo>
                  <a:lnTo>
                    <a:pt x="645596" y="1230419"/>
                  </a:lnTo>
                  <a:lnTo>
                    <a:pt x="646228" y="1228486"/>
                  </a:lnTo>
                  <a:lnTo>
                    <a:pt x="659837" y="1212025"/>
                  </a:lnTo>
                  <a:lnTo>
                    <a:pt x="651191" y="1198839"/>
                  </a:lnTo>
                  <a:lnTo>
                    <a:pt x="650919" y="1195973"/>
                  </a:lnTo>
                  <a:close/>
                  <a:moveTo>
                    <a:pt x="2446584" y="1174251"/>
                  </a:moveTo>
                  <a:lnTo>
                    <a:pt x="2446338" y="1174451"/>
                  </a:lnTo>
                  <a:lnTo>
                    <a:pt x="2445877" y="1182574"/>
                  </a:lnTo>
                  <a:lnTo>
                    <a:pt x="2449026" y="1178198"/>
                  </a:lnTo>
                  <a:close/>
                  <a:moveTo>
                    <a:pt x="896954" y="1173381"/>
                  </a:moveTo>
                  <a:lnTo>
                    <a:pt x="894539" y="1198840"/>
                  </a:lnTo>
                  <a:lnTo>
                    <a:pt x="877609" y="1224659"/>
                  </a:lnTo>
                  <a:lnTo>
                    <a:pt x="878530" y="1225314"/>
                  </a:lnTo>
                  <a:lnTo>
                    <a:pt x="881204" y="1229413"/>
                  </a:lnTo>
                  <a:lnTo>
                    <a:pt x="888308" y="1217545"/>
                  </a:lnTo>
                  <a:cubicBezTo>
                    <a:pt x="898147" y="1204401"/>
                    <a:pt x="909629" y="1194940"/>
                    <a:pt x="921316" y="1190567"/>
                  </a:cubicBezTo>
                  <a:lnTo>
                    <a:pt x="924265" y="1190370"/>
                  </a:lnTo>
                  <a:lnTo>
                    <a:pt x="919474" y="1179897"/>
                  </a:lnTo>
                  <a:lnTo>
                    <a:pt x="919177" y="1174447"/>
                  </a:lnTo>
                  <a:lnTo>
                    <a:pt x="913773" y="1175208"/>
                  </a:lnTo>
                  <a:close/>
                  <a:moveTo>
                    <a:pt x="1408107" y="1172839"/>
                  </a:moveTo>
                  <a:lnTo>
                    <a:pt x="1410081" y="1178811"/>
                  </a:lnTo>
                  <a:lnTo>
                    <a:pt x="1410690" y="1198860"/>
                  </a:lnTo>
                  <a:lnTo>
                    <a:pt x="1425616" y="1195343"/>
                  </a:lnTo>
                  <a:lnTo>
                    <a:pt x="1430001" y="1195595"/>
                  </a:lnTo>
                  <a:lnTo>
                    <a:pt x="1416597" y="1185786"/>
                  </a:lnTo>
                  <a:close/>
                  <a:moveTo>
                    <a:pt x="2927597" y="1164725"/>
                  </a:moveTo>
                  <a:lnTo>
                    <a:pt x="2927351" y="1164925"/>
                  </a:lnTo>
                  <a:lnTo>
                    <a:pt x="2926890" y="1173049"/>
                  </a:lnTo>
                  <a:lnTo>
                    <a:pt x="2930039" y="1168672"/>
                  </a:lnTo>
                  <a:close/>
                  <a:moveTo>
                    <a:pt x="1243191" y="1155979"/>
                  </a:moveTo>
                  <a:lnTo>
                    <a:pt x="1224883" y="1164177"/>
                  </a:lnTo>
                  <a:lnTo>
                    <a:pt x="1206374" y="1168070"/>
                  </a:lnTo>
                  <a:lnTo>
                    <a:pt x="1207273" y="1172343"/>
                  </a:lnTo>
                  <a:cubicBezTo>
                    <a:pt x="1208087" y="1181118"/>
                    <a:pt x="1206752" y="1189234"/>
                    <a:pt x="1203348" y="1195596"/>
                  </a:cubicBezTo>
                  <a:lnTo>
                    <a:pt x="1201394" y="1197657"/>
                  </a:lnTo>
                  <a:lnTo>
                    <a:pt x="1198632" y="1198319"/>
                  </a:lnTo>
                  <a:cubicBezTo>
                    <a:pt x="1187814" y="1197969"/>
                    <a:pt x="1175905" y="1191615"/>
                    <a:pt x="1166244" y="1180868"/>
                  </a:cubicBezTo>
                  <a:lnTo>
                    <a:pt x="1165749" y="1180184"/>
                  </a:lnTo>
                  <a:lnTo>
                    <a:pt x="1149585" y="1204835"/>
                  </a:lnTo>
                  <a:cubicBezTo>
                    <a:pt x="1143836" y="1210584"/>
                    <a:pt x="1137696" y="1215534"/>
                    <a:pt x="1131376" y="1219645"/>
                  </a:cubicBezTo>
                  <a:lnTo>
                    <a:pt x="1114506" y="1228196"/>
                  </a:lnTo>
                  <a:lnTo>
                    <a:pt x="1116479" y="1232090"/>
                  </a:lnTo>
                  <a:cubicBezTo>
                    <a:pt x="1119537" y="1240356"/>
                    <a:pt x="1120348" y="1248541"/>
                    <a:pt x="1118707" y="1255568"/>
                  </a:cubicBezTo>
                  <a:lnTo>
                    <a:pt x="1117352" y="1258064"/>
                  </a:lnTo>
                  <a:lnTo>
                    <a:pt x="1114856" y="1259418"/>
                  </a:lnTo>
                  <a:cubicBezTo>
                    <a:pt x="1104316" y="1261880"/>
                    <a:pt x="1091169" y="1258825"/>
                    <a:pt x="1079055" y="1250945"/>
                  </a:cubicBezTo>
                  <a:lnTo>
                    <a:pt x="1072466" y="1245586"/>
                  </a:lnTo>
                  <a:lnTo>
                    <a:pt x="1068899" y="1251353"/>
                  </a:lnTo>
                  <a:cubicBezTo>
                    <a:pt x="1066369" y="1254420"/>
                    <a:pt x="1063533" y="1256963"/>
                    <a:pt x="1060468" y="1258867"/>
                  </a:cubicBezTo>
                  <a:lnTo>
                    <a:pt x="1057745" y="1259674"/>
                  </a:lnTo>
                  <a:lnTo>
                    <a:pt x="1055023" y="1258867"/>
                  </a:lnTo>
                  <a:cubicBezTo>
                    <a:pt x="1051958" y="1256963"/>
                    <a:pt x="1049122" y="1254420"/>
                    <a:pt x="1046592" y="1251353"/>
                  </a:cubicBezTo>
                  <a:lnTo>
                    <a:pt x="1043125" y="1245748"/>
                  </a:lnTo>
                  <a:lnTo>
                    <a:pt x="1036737" y="1250944"/>
                  </a:lnTo>
                  <a:cubicBezTo>
                    <a:pt x="1024623" y="1258825"/>
                    <a:pt x="1011476" y="1261880"/>
                    <a:pt x="1000936" y="1259418"/>
                  </a:cubicBezTo>
                  <a:lnTo>
                    <a:pt x="998440" y="1258064"/>
                  </a:lnTo>
                  <a:lnTo>
                    <a:pt x="997085" y="1255567"/>
                  </a:lnTo>
                  <a:cubicBezTo>
                    <a:pt x="995444" y="1248541"/>
                    <a:pt x="996255" y="1240355"/>
                    <a:pt x="999313" y="1232090"/>
                  </a:cubicBezTo>
                  <a:lnTo>
                    <a:pt x="1001780" y="1227221"/>
                  </a:lnTo>
                  <a:lnTo>
                    <a:pt x="996720" y="1225178"/>
                  </a:lnTo>
                  <a:cubicBezTo>
                    <a:pt x="987049" y="1220285"/>
                    <a:pt x="977547" y="1213459"/>
                    <a:pt x="968923" y="1204835"/>
                  </a:cubicBezTo>
                  <a:lnTo>
                    <a:pt x="954945" y="1183517"/>
                  </a:lnTo>
                  <a:lnTo>
                    <a:pt x="934544" y="1202752"/>
                  </a:lnTo>
                  <a:lnTo>
                    <a:pt x="933769" y="1202773"/>
                  </a:lnTo>
                  <a:lnTo>
                    <a:pt x="945127" y="1232769"/>
                  </a:lnTo>
                  <a:lnTo>
                    <a:pt x="945392" y="1249610"/>
                  </a:lnTo>
                  <a:lnTo>
                    <a:pt x="947207" y="1248690"/>
                  </a:lnTo>
                  <a:cubicBezTo>
                    <a:pt x="960903" y="1243623"/>
                    <a:pt x="974468" y="1242280"/>
                    <a:pt x="986111" y="1245000"/>
                  </a:cubicBezTo>
                  <a:lnTo>
                    <a:pt x="990247" y="1247244"/>
                  </a:lnTo>
                  <a:lnTo>
                    <a:pt x="992492" y="1251380"/>
                  </a:lnTo>
                  <a:cubicBezTo>
                    <a:pt x="993851" y="1257202"/>
                    <a:pt x="994195" y="1263504"/>
                    <a:pt x="993566" y="1270063"/>
                  </a:cubicBezTo>
                  <a:lnTo>
                    <a:pt x="988965" y="1289587"/>
                  </a:lnTo>
                  <a:lnTo>
                    <a:pt x="1004293" y="1290052"/>
                  </a:lnTo>
                  <a:lnTo>
                    <a:pt x="1007546" y="1291128"/>
                  </a:lnTo>
                  <a:lnTo>
                    <a:pt x="1014390" y="1281617"/>
                  </a:lnTo>
                  <a:lnTo>
                    <a:pt x="1018651" y="1280166"/>
                  </a:lnTo>
                  <a:lnTo>
                    <a:pt x="1022912" y="1281617"/>
                  </a:lnTo>
                  <a:cubicBezTo>
                    <a:pt x="1032504" y="1288464"/>
                    <a:pt x="1040666" y="1299901"/>
                    <a:pt x="1046429" y="1314297"/>
                  </a:cubicBezTo>
                  <a:lnTo>
                    <a:pt x="1050788" y="1329596"/>
                  </a:lnTo>
                  <a:lnTo>
                    <a:pt x="1052218" y="1328314"/>
                  </a:lnTo>
                  <a:cubicBezTo>
                    <a:pt x="1063475" y="1320343"/>
                    <a:pt x="1075521" y="1315802"/>
                    <a:pt x="1086808" y="1315437"/>
                  </a:cubicBezTo>
                  <a:lnTo>
                    <a:pt x="1090851" y="1316406"/>
                  </a:lnTo>
                  <a:lnTo>
                    <a:pt x="1091638" y="1313124"/>
                  </a:lnTo>
                  <a:lnTo>
                    <a:pt x="1095052" y="1309885"/>
                  </a:lnTo>
                  <a:cubicBezTo>
                    <a:pt x="1105595" y="1304245"/>
                    <a:pt x="1119045" y="1302032"/>
                    <a:pt x="1133587" y="1303381"/>
                  </a:cubicBezTo>
                  <a:lnTo>
                    <a:pt x="1138376" y="1304389"/>
                  </a:lnTo>
                  <a:lnTo>
                    <a:pt x="1135007" y="1290973"/>
                  </a:lnTo>
                  <a:cubicBezTo>
                    <a:pt x="1132671" y="1274722"/>
                    <a:pt x="1134099" y="1259913"/>
                    <a:pt x="1139271" y="1248557"/>
                  </a:cubicBezTo>
                  <a:lnTo>
                    <a:pt x="1142409" y="1244970"/>
                  </a:lnTo>
                  <a:lnTo>
                    <a:pt x="1147085" y="1244045"/>
                  </a:lnTo>
                  <a:cubicBezTo>
                    <a:pt x="1159505" y="1245245"/>
                    <a:pt x="1173044" y="1251412"/>
                    <a:pt x="1185949" y="1261561"/>
                  </a:cubicBezTo>
                  <a:lnTo>
                    <a:pt x="1198045" y="1273282"/>
                  </a:lnTo>
                  <a:lnTo>
                    <a:pt x="1198678" y="1271349"/>
                  </a:lnTo>
                  <a:lnTo>
                    <a:pt x="1212287" y="1254888"/>
                  </a:lnTo>
                  <a:lnTo>
                    <a:pt x="1203641" y="1241702"/>
                  </a:lnTo>
                  <a:cubicBezTo>
                    <a:pt x="1198574" y="1228005"/>
                    <a:pt x="1197231" y="1214441"/>
                    <a:pt x="1199950" y="1202798"/>
                  </a:cubicBezTo>
                  <a:lnTo>
                    <a:pt x="1202195" y="1198662"/>
                  </a:lnTo>
                  <a:lnTo>
                    <a:pt x="1206331" y="1196417"/>
                  </a:lnTo>
                  <a:cubicBezTo>
                    <a:pt x="1212153" y="1195057"/>
                    <a:pt x="1218454" y="1194713"/>
                    <a:pt x="1225013" y="1195343"/>
                  </a:cubicBezTo>
                  <a:lnTo>
                    <a:pt x="1237163" y="1198206"/>
                  </a:lnTo>
                  <a:lnTo>
                    <a:pt x="1236441" y="1194772"/>
                  </a:lnTo>
                  <a:cubicBezTo>
                    <a:pt x="1235091" y="1180231"/>
                    <a:pt x="1237304" y="1166781"/>
                    <a:pt x="1242945" y="1156238"/>
                  </a:cubicBezTo>
                  <a:close/>
                  <a:moveTo>
                    <a:pt x="1353630" y="1155310"/>
                  </a:moveTo>
                  <a:lnTo>
                    <a:pt x="1353640" y="1155325"/>
                  </a:lnTo>
                  <a:lnTo>
                    <a:pt x="1358255" y="1171523"/>
                  </a:lnTo>
                  <a:lnTo>
                    <a:pt x="1359770" y="1170166"/>
                  </a:lnTo>
                  <a:lnTo>
                    <a:pt x="1369717" y="1166463"/>
                  </a:lnTo>
                  <a:lnTo>
                    <a:pt x="1367148" y="1160848"/>
                  </a:lnTo>
                  <a:lnTo>
                    <a:pt x="1366851" y="1155398"/>
                  </a:lnTo>
                  <a:lnTo>
                    <a:pt x="1361447" y="1156159"/>
                  </a:lnTo>
                  <a:close/>
                  <a:moveTo>
                    <a:pt x="1280462" y="1122839"/>
                  </a:moveTo>
                  <a:lnTo>
                    <a:pt x="1279758" y="1124729"/>
                  </a:lnTo>
                  <a:lnTo>
                    <a:pt x="1249047" y="1152137"/>
                  </a:lnTo>
                  <a:lnTo>
                    <a:pt x="1250760" y="1151726"/>
                  </a:lnTo>
                  <a:cubicBezTo>
                    <a:pt x="1262710" y="1152113"/>
                    <a:pt x="1275464" y="1156921"/>
                    <a:pt x="1287383" y="1165361"/>
                  </a:cubicBezTo>
                  <a:lnTo>
                    <a:pt x="1291027" y="1168628"/>
                  </a:lnTo>
                  <a:lnTo>
                    <a:pt x="1294817" y="1155325"/>
                  </a:lnTo>
                  <a:lnTo>
                    <a:pt x="1304960" y="1141230"/>
                  </a:lnTo>
                  <a:lnTo>
                    <a:pt x="1287162" y="1132260"/>
                  </a:lnTo>
                  <a:close/>
                  <a:moveTo>
                    <a:pt x="1951284" y="1117101"/>
                  </a:moveTo>
                  <a:lnTo>
                    <a:pt x="1951038" y="1117301"/>
                  </a:lnTo>
                  <a:lnTo>
                    <a:pt x="1950577" y="1125425"/>
                  </a:lnTo>
                  <a:lnTo>
                    <a:pt x="1953726" y="1121048"/>
                  </a:lnTo>
                  <a:close/>
                  <a:moveTo>
                    <a:pt x="1036885" y="1069475"/>
                  </a:moveTo>
                  <a:lnTo>
                    <a:pt x="1036639" y="1069675"/>
                  </a:lnTo>
                  <a:lnTo>
                    <a:pt x="1036178" y="1077798"/>
                  </a:lnTo>
                  <a:lnTo>
                    <a:pt x="1039327" y="1073422"/>
                  </a:lnTo>
                  <a:close/>
                  <a:moveTo>
                    <a:pt x="1484559" y="1050426"/>
                  </a:moveTo>
                  <a:lnTo>
                    <a:pt x="1484313" y="1050626"/>
                  </a:lnTo>
                  <a:lnTo>
                    <a:pt x="1483852" y="1058749"/>
                  </a:lnTo>
                  <a:lnTo>
                    <a:pt x="1487001" y="1054373"/>
                  </a:lnTo>
                  <a:close/>
                  <a:moveTo>
                    <a:pt x="694990" y="1049315"/>
                  </a:moveTo>
                  <a:lnTo>
                    <a:pt x="694794" y="1049586"/>
                  </a:lnTo>
                  <a:lnTo>
                    <a:pt x="696550" y="1058029"/>
                  </a:lnTo>
                  <a:lnTo>
                    <a:pt x="698573" y="1052686"/>
                  </a:lnTo>
                  <a:close/>
                  <a:moveTo>
                    <a:pt x="2698887" y="1019922"/>
                  </a:moveTo>
                  <a:lnTo>
                    <a:pt x="2698627" y="1020134"/>
                  </a:lnTo>
                  <a:lnTo>
                    <a:pt x="2698137" y="1028744"/>
                  </a:lnTo>
                  <a:lnTo>
                    <a:pt x="2701475" y="1024105"/>
                  </a:lnTo>
                  <a:close/>
                  <a:moveTo>
                    <a:pt x="2108391" y="1018237"/>
                  </a:moveTo>
                  <a:lnTo>
                    <a:pt x="2101880" y="1027100"/>
                  </a:lnTo>
                  <a:cubicBezTo>
                    <a:pt x="2097302" y="1031407"/>
                    <a:pt x="2092248" y="1034496"/>
                    <a:pt x="2087068" y="1036065"/>
                  </a:cubicBezTo>
                  <a:lnTo>
                    <a:pt x="2084229" y="1036141"/>
                  </a:lnTo>
                  <a:lnTo>
                    <a:pt x="2082664" y="1035181"/>
                  </a:lnTo>
                  <a:lnTo>
                    <a:pt x="2082331" y="1038692"/>
                  </a:lnTo>
                  <a:lnTo>
                    <a:pt x="2066342" y="1063075"/>
                  </a:lnTo>
                  <a:lnTo>
                    <a:pt x="2067212" y="1063694"/>
                  </a:lnTo>
                  <a:lnTo>
                    <a:pt x="2069738" y="1067565"/>
                  </a:lnTo>
                  <a:lnTo>
                    <a:pt x="2076448" y="1056356"/>
                  </a:lnTo>
                  <a:cubicBezTo>
                    <a:pt x="2085741" y="1043942"/>
                    <a:pt x="2096584" y="1035006"/>
                    <a:pt x="2107622" y="1030876"/>
                  </a:cubicBezTo>
                  <a:lnTo>
                    <a:pt x="2112114" y="1030577"/>
                  </a:lnTo>
                  <a:lnTo>
                    <a:pt x="2115854" y="1033082"/>
                  </a:lnTo>
                  <a:cubicBezTo>
                    <a:pt x="2123347" y="1042178"/>
                    <a:pt x="2128271" y="1055338"/>
                    <a:pt x="2130112" y="1070735"/>
                  </a:cubicBezTo>
                  <a:lnTo>
                    <a:pt x="2130362" y="1086641"/>
                  </a:lnTo>
                  <a:lnTo>
                    <a:pt x="2132076" y="1085772"/>
                  </a:lnTo>
                  <a:lnTo>
                    <a:pt x="2150066" y="1084066"/>
                  </a:lnTo>
                  <a:lnTo>
                    <a:pt x="2151837" y="1065403"/>
                  </a:lnTo>
                  <a:lnTo>
                    <a:pt x="2154304" y="1060534"/>
                  </a:lnTo>
                  <a:lnTo>
                    <a:pt x="2149244" y="1058491"/>
                  </a:lnTo>
                  <a:cubicBezTo>
                    <a:pt x="2139573" y="1053598"/>
                    <a:pt x="2130071" y="1046772"/>
                    <a:pt x="2121447" y="1038148"/>
                  </a:cubicBezTo>
                  <a:close/>
                  <a:moveTo>
                    <a:pt x="2973956" y="1016940"/>
                  </a:moveTo>
                  <a:lnTo>
                    <a:pt x="2974838" y="1020033"/>
                  </a:lnTo>
                  <a:lnTo>
                    <a:pt x="2976268" y="1018751"/>
                  </a:lnTo>
                  <a:lnTo>
                    <a:pt x="2976376" y="1018711"/>
                  </a:lnTo>
                  <a:close/>
                  <a:moveTo>
                    <a:pt x="3152656" y="992364"/>
                  </a:moveTo>
                  <a:lnTo>
                    <a:pt x="3152325" y="992418"/>
                  </a:lnTo>
                  <a:lnTo>
                    <a:pt x="3147595" y="999631"/>
                  </a:lnTo>
                  <a:lnTo>
                    <a:pt x="3152805" y="997282"/>
                  </a:lnTo>
                  <a:close/>
                  <a:moveTo>
                    <a:pt x="2925759" y="935784"/>
                  </a:moveTo>
                  <a:lnTo>
                    <a:pt x="2916909" y="937205"/>
                  </a:lnTo>
                  <a:lnTo>
                    <a:pt x="2896913" y="936115"/>
                  </a:lnTo>
                  <a:lnTo>
                    <a:pt x="2896661" y="940730"/>
                  </a:lnTo>
                  <a:cubicBezTo>
                    <a:pt x="2895089" y="949928"/>
                    <a:pt x="2891499" y="957863"/>
                    <a:pt x="2886275" y="963437"/>
                  </a:cubicBezTo>
                  <a:lnTo>
                    <a:pt x="2885586" y="963859"/>
                  </a:lnTo>
                  <a:lnTo>
                    <a:pt x="2888226" y="970832"/>
                  </a:lnTo>
                  <a:lnTo>
                    <a:pt x="2888491" y="987673"/>
                  </a:lnTo>
                  <a:lnTo>
                    <a:pt x="2890306" y="986753"/>
                  </a:lnTo>
                  <a:cubicBezTo>
                    <a:pt x="2904002" y="981686"/>
                    <a:pt x="2917567" y="980343"/>
                    <a:pt x="2929210" y="983063"/>
                  </a:cubicBezTo>
                  <a:lnTo>
                    <a:pt x="2930151" y="983573"/>
                  </a:lnTo>
                  <a:lnTo>
                    <a:pt x="2936292" y="975039"/>
                  </a:lnTo>
                  <a:lnTo>
                    <a:pt x="2928332" y="962900"/>
                  </a:lnTo>
                  <a:close/>
                  <a:moveTo>
                    <a:pt x="2849159" y="929804"/>
                  </a:moveTo>
                  <a:lnTo>
                    <a:pt x="2842835" y="933204"/>
                  </a:lnTo>
                  <a:lnTo>
                    <a:pt x="2837892" y="934228"/>
                  </a:lnTo>
                  <a:lnTo>
                    <a:pt x="2837638" y="936903"/>
                  </a:lnTo>
                  <a:lnTo>
                    <a:pt x="2820708" y="962722"/>
                  </a:lnTo>
                  <a:lnTo>
                    <a:pt x="2821629" y="963377"/>
                  </a:lnTo>
                  <a:lnTo>
                    <a:pt x="2824304" y="967476"/>
                  </a:lnTo>
                  <a:lnTo>
                    <a:pt x="2831407" y="955608"/>
                  </a:lnTo>
                  <a:cubicBezTo>
                    <a:pt x="2836327" y="949036"/>
                    <a:pt x="2841657" y="943385"/>
                    <a:pt x="2847218" y="938830"/>
                  </a:cubicBezTo>
                  <a:lnTo>
                    <a:pt x="2851608" y="936226"/>
                  </a:lnTo>
                  <a:close/>
                  <a:moveTo>
                    <a:pt x="1166914" y="928497"/>
                  </a:moveTo>
                  <a:lnTo>
                    <a:pt x="1154348" y="947660"/>
                  </a:lnTo>
                  <a:lnTo>
                    <a:pt x="1154348" y="947660"/>
                  </a:lnTo>
                  <a:lnTo>
                    <a:pt x="1165391" y="948296"/>
                  </a:lnTo>
                  <a:lnTo>
                    <a:pt x="1169298" y="950415"/>
                  </a:lnTo>
                  <a:lnTo>
                    <a:pt x="1171418" y="954322"/>
                  </a:lnTo>
                  <a:cubicBezTo>
                    <a:pt x="1173986" y="965319"/>
                    <a:pt x="1172717" y="978130"/>
                    <a:pt x="1167932" y="991066"/>
                  </a:cubicBezTo>
                  <a:lnTo>
                    <a:pt x="1151943" y="1015449"/>
                  </a:lnTo>
                  <a:lnTo>
                    <a:pt x="1152813" y="1016068"/>
                  </a:lnTo>
                  <a:lnTo>
                    <a:pt x="1155339" y="1019939"/>
                  </a:lnTo>
                  <a:lnTo>
                    <a:pt x="1162049" y="1008730"/>
                  </a:lnTo>
                  <a:cubicBezTo>
                    <a:pt x="1171342" y="996316"/>
                    <a:pt x="1182185" y="987380"/>
                    <a:pt x="1193223" y="983250"/>
                  </a:cubicBezTo>
                  <a:lnTo>
                    <a:pt x="1197715" y="982951"/>
                  </a:lnTo>
                  <a:lnTo>
                    <a:pt x="1201455" y="985456"/>
                  </a:lnTo>
                  <a:cubicBezTo>
                    <a:pt x="1208948" y="994552"/>
                    <a:pt x="1213872" y="1007712"/>
                    <a:pt x="1215713" y="1023109"/>
                  </a:cubicBezTo>
                  <a:lnTo>
                    <a:pt x="1215963" y="1039015"/>
                  </a:lnTo>
                  <a:lnTo>
                    <a:pt x="1217677" y="1038146"/>
                  </a:lnTo>
                  <a:cubicBezTo>
                    <a:pt x="1230613" y="1033361"/>
                    <a:pt x="1243424" y="1032092"/>
                    <a:pt x="1254421" y="1034661"/>
                  </a:cubicBezTo>
                  <a:lnTo>
                    <a:pt x="1258327" y="1036780"/>
                  </a:lnTo>
                  <a:lnTo>
                    <a:pt x="1260447" y="1040687"/>
                  </a:lnTo>
                  <a:cubicBezTo>
                    <a:pt x="1261731" y="1046185"/>
                    <a:pt x="1262056" y="1052137"/>
                    <a:pt x="1261462" y="1058332"/>
                  </a:cubicBezTo>
                  <a:lnTo>
                    <a:pt x="1257117" y="1076772"/>
                  </a:lnTo>
                  <a:lnTo>
                    <a:pt x="1271593" y="1077211"/>
                  </a:lnTo>
                  <a:lnTo>
                    <a:pt x="1288054" y="1082653"/>
                  </a:lnTo>
                  <a:lnTo>
                    <a:pt x="1294040" y="1080852"/>
                  </a:lnTo>
                  <a:lnTo>
                    <a:pt x="1291828" y="1078385"/>
                  </a:lnTo>
                  <a:cubicBezTo>
                    <a:pt x="1283857" y="1067128"/>
                    <a:pt x="1279316" y="1055082"/>
                    <a:pt x="1278951" y="1043795"/>
                  </a:cubicBezTo>
                  <a:lnTo>
                    <a:pt x="1279987" y="1039473"/>
                  </a:lnTo>
                  <a:lnTo>
                    <a:pt x="1283212" y="1036414"/>
                  </a:lnTo>
                  <a:cubicBezTo>
                    <a:pt x="1293169" y="1031087"/>
                    <a:pt x="1305872" y="1028997"/>
                    <a:pt x="1319606" y="1030271"/>
                  </a:cubicBezTo>
                  <a:lnTo>
                    <a:pt x="1324130" y="1031223"/>
                  </a:lnTo>
                  <a:lnTo>
                    <a:pt x="1320948" y="1018552"/>
                  </a:lnTo>
                  <a:lnTo>
                    <a:pt x="1322786" y="1000270"/>
                  </a:lnTo>
                  <a:lnTo>
                    <a:pt x="1298193" y="982272"/>
                  </a:lnTo>
                  <a:lnTo>
                    <a:pt x="1284367" y="961186"/>
                  </a:lnTo>
                  <a:lnTo>
                    <a:pt x="1277475" y="970566"/>
                  </a:lnTo>
                  <a:cubicBezTo>
                    <a:pt x="1272627" y="975127"/>
                    <a:pt x="1267276" y="978398"/>
                    <a:pt x="1261792" y="980059"/>
                  </a:cubicBezTo>
                  <a:lnTo>
                    <a:pt x="1258787" y="980138"/>
                  </a:lnTo>
                  <a:lnTo>
                    <a:pt x="1256223" y="978566"/>
                  </a:lnTo>
                  <a:cubicBezTo>
                    <a:pt x="1250999" y="972992"/>
                    <a:pt x="1247408" y="965058"/>
                    <a:pt x="1245837" y="955860"/>
                  </a:cubicBezTo>
                  <a:lnTo>
                    <a:pt x="1245522" y="950089"/>
                  </a:lnTo>
                  <a:lnTo>
                    <a:pt x="1239800" y="950894"/>
                  </a:lnTo>
                  <a:cubicBezTo>
                    <a:pt x="1228342" y="951527"/>
                    <a:pt x="1216015" y="950299"/>
                    <a:pt x="1203542" y="946957"/>
                  </a:cubicBezTo>
                  <a:close/>
                  <a:moveTo>
                    <a:pt x="814471" y="923593"/>
                  </a:moveTo>
                  <a:lnTo>
                    <a:pt x="812403" y="930469"/>
                  </a:lnTo>
                  <a:cubicBezTo>
                    <a:pt x="810656" y="934299"/>
                    <a:pt x="808452" y="937676"/>
                    <a:pt x="805840" y="940463"/>
                  </a:cubicBezTo>
                  <a:lnTo>
                    <a:pt x="804956" y="941005"/>
                  </a:lnTo>
                  <a:lnTo>
                    <a:pt x="797856" y="962534"/>
                  </a:lnTo>
                  <a:lnTo>
                    <a:pt x="798916" y="962929"/>
                  </a:lnTo>
                  <a:lnTo>
                    <a:pt x="802560" y="966196"/>
                  </a:lnTo>
                  <a:lnTo>
                    <a:pt x="806350" y="952893"/>
                  </a:lnTo>
                  <a:lnTo>
                    <a:pt x="824581" y="927559"/>
                  </a:lnTo>
                  <a:lnTo>
                    <a:pt x="822678" y="927268"/>
                  </a:lnTo>
                  <a:close/>
                  <a:moveTo>
                    <a:pt x="2189409" y="902788"/>
                  </a:moveTo>
                  <a:lnTo>
                    <a:pt x="2189163" y="902988"/>
                  </a:lnTo>
                  <a:lnTo>
                    <a:pt x="2188702" y="911111"/>
                  </a:lnTo>
                  <a:lnTo>
                    <a:pt x="2191851" y="906735"/>
                  </a:lnTo>
                  <a:close/>
                  <a:moveTo>
                    <a:pt x="856802" y="900460"/>
                  </a:moveTo>
                  <a:lnTo>
                    <a:pt x="864497" y="921130"/>
                  </a:lnTo>
                  <a:lnTo>
                    <a:pt x="863796" y="924054"/>
                  </a:lnTo>
                  <a:lnTo>
                    <a:pt x="861614" y="926123"/>
                  </a:lnTo>
                  <a:lnTo>
                    <a:pt x="848270" y="929404"/>
                  </a:lnTo>
                  <a:lnTo>
                    <a:pt x="865173" y="952893"/>
                  </a:lnTo>
                  <a:lnTo>
                    <a:pt x="869788" y="969091"/>
                  </a:lnTo>
                  <a:lnTo>
                    <a:pt x="871302" y="967734"/>
                  </a:lnTo>
                  <a:cubicBezTo>
                    <a:pt x="883221" y="959294"/>
                    <a:pt x="895975" y="954486"/>
                    <a:pt x="907927" y="954100"/>
                  </a:cubicBezTo>
                  <a:lnTo>
                    <a:pt x="912503" y="955197"/>
                  </a:lnTo>
                  <a:lnTo>
                    <a:pt x="915741" y="958611"/>
                  </a:lnTo>
                  <a:cubicBezTo>
                    <a:pt x="918561" y="963883"/>
                    <a:pt x="920524" y="969881"/>
                    <a:pt x="921614" y="976379"/>
                  </a:cubicBezTo>
                  <a:lnTo>
                    <a:pt x="922223" y="996428"/>
                  </a:lnTo>
                  <a:lnTo>
                    <a:pt x="937149" y="992911"/>
                  </a:lnTo>
                  <a:lnTo>
                    <a:pt x="939391" y="993040"/>
                  </a:lnTo>
                  <a:lnTo>
                    <a:pt x="938097" y="991066"/>
                  </a:lnTo>
                  <a:cubicBezTo>
                    <a:pt x="933311" y="978129"/>
                    <a:pt x="932042" y="965318"/>
                    <a:pt x="934611" y="954321"/>
                  </a:cubicBezTo>
                  <a:lnTo>
                    <a:pt x="936731" y="950415"/>
                  </a:lnTo>
                  <a:lnTo>
                    <a:pt x="940637" y="948295"/>
                  </a:lnTo>
                  <a:cubicBezTo>
                    <a:pt x="946136" y="947011"/>
                    <a:pt x="952087" y="946686"/>
                    <a:pt x="958282" y="947280"/>
                  </a:cubicBezTo>
                  <a:lnTo>
                    <a:pt x="969757" y="949984"/>
                  </a:lnTo>
                  <a:lnTo>
                    <a:pt x="969075" y="946741"/>
                  </a:lnTo>
                  <a:lnTo>
                    <a:pt x="969895" y="941879"/>
                  </a:lnTo>
                  <a:lnTo>
                    <a:pt x="959708" y="926342"/>
                  </a:lnTo>
                  <a:lnTo>
                    <a:pt x="939307" y="945577"/>
                  </a:lnTo>
                  <a:lnTo>
                    <a:pt x="936468" y="945653"/>
                  </a:lnTo>
                  <a:lnTo>
                    <a:pt x="934047" y="944168"/>
                  </a:lnTo>
                  <a:cubicBezTo>
                    <a:pt x="929113" y="938903"/>
                    <a:pt x="925722" y="931409"/>
                    <a:pt x="924237" y="922722"/>
                  </a:cubicBezTo>
                  <a:lnTo>
                    <a:pt x="923940" y="917272"/>
                  </a:lnTo>
                  <a:lnTo>
                    <a:pt x="918536" y="918033"/>
                  </a:lnTo>
                  <a:cubicBezTo>
                    <a:pt x="907714" y="918630"/>
                    <a:pt x="896071" y="917470"/>
                    <a:pt x="884291" y="914314"/>
                  </a:cubicBezTo>
                  <a:close/>
                  <a:moveTo>
                    <a:pt x="638126" y="892870"/>
                  </a:moveTo>
                  <a:lnTo>
                    <a:pt x="632884" y="895096"/>
                  </a:lnTo>
                  <a:lnTo>
                    <a:pt x="610390" y="898579"/>
                  </a:lnTo>
                  <a:lnTo>
                    <a:pt x="633601" y="900781"/>
                  </a:lnTo>
                  <a:lnTo>
                    <a:pt x="637966" y="902994"/>
                  </a:lnTo>
                  <a:close/>
                  <a:moveTo>
                    <a:pt x="1898787" y="838947"/>
                  </a:moveTo>
                  <a:lnTo>
                    <a:pt x="1898527" y="839159"/>
                  </a:lnTo>
                  <a:lnTo>
                    <a:pt x="1898037" y="847769"/>
                  </a:lnTo>
                  <a:lnTo>
                    <a:pt x="1901375" y="843130"/>
                  </a:lnTo>
                  <a:close/>
                  <a:moveTo>
                    <a:pt x="1370150" y="838947"/>
                  </a:moveTo>
                  <a:lnTo>
                    <a:pt x="1369890" y="839159"/>
                  </a:lnTo>
                  <a:lnTo>
                    <a:pt x="1369400" y="847769"/>
                  </a:lnTo>
                  <a:lnTo>
                    <a:pt x="1372738" y="843130"/>
                  </a:lnTo>
                  <a:close/>
                  <a:moveTo>
                    <a:pt x="1041648" y="812300"/>
                  </a:moveTo>
                  <a:lnTo>
                    <a:pt x="1041402" y="812500"/>
                  </a:lnTo>
                  <a:lnTo>
                    <a:pt x="1040941" y="820623"/>
                  </a:lnTo>
                  <a:lnTo>
                    <a:pt x="1044090" y="816247"/>
                  </a:lnTo>
                  <a:close/>
                  <a:moveTo>
                    <a:pt x="2565647" y="802775"/>
                  </a:moveTo>
                  <a:lnTo>
                    <a:pt x="2565401" y="802975"/>
                  </a:lnTo>
                  <a:lnTo>
                    <a:pt x="2564940" y="811099"/>
                  </a:lnTo>
                  <a:lnTo>
                    <a:pt x="2568089" y="806722"/>
                  </a:lnTo>
                  <a:close/>
                  <a:moveTo>
                    <a:pt x="2088281" y="799721"/>
                  </a:moveTo>
                  <a:lnTo>
                    <a:pt x="2088391" y="806698"/>
                  </a:lnTo>
                  <a:lnTo>
                    <a:pt x="2088918" y="806431"/>
                  </a:lnTo>
                  <a:close/>
                  <a:moveTo>
                    <a:pt x="2341468" y="796262"/>
                  </a:moveTo>
                  <a:lnTo>
                    <a:pt x="2340030" y="800655"/>
                  </a:lnTo>
                  <a:cubicBezTo>
                    <a:pt x="2336131" y="809133"/>
                    <a:pt x="2330610" y="815868"/>
                    <a:pt x="2324121" y="819900"/>
                  </a:cubicBezTo>
                  <a:lnTo>
                    <a:pt x="2321238" y="820755"/>
                  </a:lnTo>
                  <a:lnTo>
                    <a:pt x="2320812" y="820628"/>
                  </a:lnTo>
                  <a:lnTo>
                    <a:pt x="2320456" y="824379"/>
                  </a:lnTo>
                  <a:lnTo>
                    <a:pt x="2304467" y="848762"/>
                  </a:lnTo>
                  <a:lnTo>
                    <a:pt x="2305337" y="849381"/>
                  </a:lnTo>
                  <a:lnTo>
                    <a:pt x="2307863" y="853252"/>
                  </a:lnTo>
                  <a:lnTo>
                    <a:pt x="2314573" y="842043"/>
                  </a:lnTo>
                  <a:cubicBezTo>
                    <a:pt x="2323866" y="829629"/>
                    <a:pt x="2334709" y="820693"/>
                    <a:pt x="2345747" y="816563"/>
                  </a:cubicBezTo>
                  <a:lnTo>
                    <a:pt x="2350239" y="816264"/>
                  </a:lnTo>
                  <a:lnTo>
                    <a:pt x="2353979" y="818769"/>
                  </a:lnTo>
                  <a:lnTo>
                    <a:pt x="2361349" y="838232"/>
                  </a:lnTo>
                  <a:lnTo>
                    <a:pt x="2363838" y="836597"/>
                  </a:lnTo>
                  <a:lnTo>
                    <a:pt x="2375128" y="833201"/>
                  </a:lnTo>
                  <a:lnTo>
                    <a:pt x="2372916" y="830734"/>
                  </a:lnTo>
                  <a:lnTo>
                    <a:pt x="2362477" y="802694"/>
                  </a:lnTo>
                  <a:lnTo>
                    <a:pt x="2360500" y="802491"/>
                  </a:lnTo>
                  <a:close/>
                  <a:moveTo>
                    <a:pt x="729818" y="753226"/>
                  </a:moveTo>
                  <a:lnTo>
                    <a:pt x="729622" y="753497"/>
                  </a:lnTo>
                  <a:lnTo>
                    <a:pt x="731378" y="761940"/>
                  </a:lnTo>
                  <a:lnTo>
                    <a:pt x="733401" y="756597"/>
                  </a:lnTo>
                  <a:close/>
                  <a:moveTo>
                    <a:pt x="2909769" y="749477"/>
                  </a:moveTo>
                  <a:lnTo>
                    <a:pt x="2909438" y="749530"/>
                  </a:lnTo>
                  <a:lnTo>
                    <a:pt x="2904708" y="756744"/>
                  </a:lnTo>
                  <a:lnTo>
                    <a:pt x="2909918" y="754395"/>
                  </a:lnTo>
                  <a:close/>
                  <a:moveTo>
                    <a:pt x="971271" y="674391"/>
                  </a:moveTo>
                  <a:lnTo>
                    <a:pt x="964379" y="683771"/>
                  </a:lnTo>
                  <a:lnTo>
                    <a:pt x="956689" y="688426"/>
                  </a:lnTo>
                  <a:lnTo>
                    <a:pt x="956751" y="690467"/>
                  </a:lnTo>
                  <a:lnTo>
                    <a:pt x="963045" y="690105"/>
                  </a:lnTo>
                  <a:lnTo>
                    <a:pt x="974520" y="692809"/>
                  </a:lnTo>
                  <a:lnTo>
                    <a:pt x="973838" y="689566"/>
                  </a:lnTo>
                  <a:lnTo>
                    <a:pt x="975349" y="680611"/>
                  </a:lnTo>
                  <a:close/>
                  <a:moveTo>
                    <a:pt x="901293" y="661340"/>
                  </a:moveTo>
                  <a:lnTo>
                    <a:pt x="904616" y="673002"/>
                  </a:lnTo>
                  <a:lnTo>
                    <a:pt x="906130" y="671645"/>
                  </a:lnTo>
                  <a:lnTo>
                    <a:pt x="926468" y="664074"/>
                  </a:lnTo>
                  <a:close/>
                  <a:moveTo>
                    <a:pt x="840951" y="628812"/>
                  </a:moveTo>
                  <a:lnTo>
                    <a:pt x="842354" y="637124"/>
                  </a:lnTo>
                  <a:lnTo>
                    <a:pt x="832684" y="666445"/>
                  </a:lnTo>
                  <a:lnTo>
                    <a:pt x="833744" y="666840"/>
                  </a:lnTo>
                  <a:lnTo>
                    <a:pt x="837388" y="670107"/>
                  </a:lnTo>
                  <a:lnTo>
                    <a:pt x="841178" y="656804"/>
                  </a:lnTo>
                  <a:lnTo>
                    <a:pt x="852517" y="641047"/>
                  </a:lnTo>
                  <a:lnTo>
                    <a:pt x="848051" y="638796"/>
                  </a:lnTo>
                  <a:close/>
                  <a:moveTo>
                    <a:pt x="2238256" y="616127"/>
                  </a:moveTo>
                  <a:lnTo>
                    <a:pt x="2237925" y="616181"/>
                  </a:lnTo>
                  <a:lnTo>
                    <a:pt x="2233195" y="623394"/>
                  </a:lnTo>
                  <a:lnTo>
                    <a:pt x="2238405" y="621045"/>
                  </a:lnTo>
                  <a:close/>
                  <a:moveTo>
                    <a:pt x="2643069" y="592314"/>
                  </a:moveTo>
                  <a:lnTo>
                    <a:pt x="2642738" y="592368"/>
                  </a:lnTo>
                  <a:lnTo>
                    <a:pt x="2638008" y="599581"/>
                  </a:lnTo>
                  <a:lnTo>
                    <a:pt x="2643218" y="597233"/>
                  </a:lnTo>
                  <a:close/>
                  <a:moveTo>
                    <a:pt x="1057054" y="552152"/>
                  </a:moveTo>
                  <a:lnTo>
                    <a:pt x="1056794" y="552364"/>
                  </a:lnTo>
                  <a:lnTo>
                    <a:pt x="1056304" y="560974"/>
                  </a:lnTo>
                  <a:lnTo>
                    <a:pt x="1059642" y="556336"/>
                  </a:lnTo>
                  <a:close/>
                  <a:moveTo>
                    <a:pt x="1536946" y="502739"/>
                  </a:moveTo>
                  <a:lnTo>
                    <a:pt x="1536700" y="502939"/>
                  </a:lnTo>
                  <a:lnTo>
                    <a:pt x="1536239" y="511063"/>
                  </a:lnTo>
                  <a:lnTo>
                    <a:pt x="1539388" y="506687"/>
                  </a:lnTo>
                  <a:close/>
                  <a:moveTo>
                    <a:pt x="2675278" y="412419"/>
                  </a:moveTo>
                  <a:lnTo>
                    <a:pt x="2679790" y="413757"/>
                  </a:lnTo>
                  <a:cubicBezTo>
                    <a:pt x="2689946" y="420067"/>
                    <a:pt x="2698587" y="430608"/>
                    <a:pt x="2704689" y="443876"/>
                  </a:cubicBezTo>
                  <a:lnTo>
                    <a:pt x="2706212" y="448528"/>
                  </a:lnTo>
                  <a:lnTo>
                    <a:pt x="2716145" y="438902"/>
                  </a:lnTo>
                  <a:cubicBezTo>
                    <a:pt x="2729051" y="428753"/>
                    <a:pt x="2742590" y="422587"/>
                    <a:pt x="2755010" y="421387"/>
                  </a:cubicBezTo>
                  <a:lnTo>
                    <a:pt x="2759686" y="422312"/>
                  </a:lnTo>
                  <a:lnTo>
                    <a:pt x="2762825" y="425899"/>
                  </a:lnTo>
                  <a:cubicBezTo>
                    <a:pt x="2767996" y="437255"/>
                    <a:pt x="2769424" y="452063"/>
                    <a:pt x="2767088" y="468314"/>
                  </a:cubicBezTo>
                  <a:lnTo>
                    <a:pt x="2762985" y="484650"/>
                  </a:lnTo>
                  <a:lnTo>
                    <a:pt x="2764976" y="484231"/>
                  </a:lnTo>
                  <a:cubicBezTo>
                    <a:pt x="2779517" y="482882"/>
                    <a:pt x="2792967" y="485095"/>
                    <a:pt x="2803510" y="490736"/>
                  </a:cubicBezTo>
                  <a:lnTo>
                    <a:pt x="2806924" y="493974"/>
                  </a:lnTo>
                  <a:lnTo>
                    <a:pt x="2808021" y="498550"/>
                  </a:lnTo>
                  <a:cubicBezTo>
                    <a:pt x="2807828" y="504525"/>
                    <a:pt x="2806529" y="510701"/>
                    <a:pt x="2804224" y="516874"/>
                  </a:cubicBezTo>
                  <a:lnTo>
                    <a:pt x="2794727" y="534542"/>
                  </a:lnTo>
                  <a:lnTo>
                    <a:pt x="2809411" y="538959"/>
                  </a:lnTo>
                  <a:cubicBezTo>
                    <a:pt x="2815406" y="541693"/>
                    <a:pt x="2820691" y="545142"/>
                    <a:pt x="2825053" y="549231"/>
                  </a:cubicBezTo>
                  <a:lnTo>
                    <a:pt x="2827513" y="553242"/>
                  </a:lnTo>
                  <a:lnTo>
                    <a:pt x="2827389" y="557946"/>
                  </a:lnTo>
                  <a:cubicBezTo>
                    <a:pt x="2823922" y="569390"/>
                    <a:pt x="2815977" y="580465"/>
                    <a:pt x="2804740" y="589793"/>
                  </a:cubicBezTo>
                  <a:lnTo>
                    <a:pt x="2777168" y="603689"/>
                  </a:lnTo>
                  <a:lnTo>
                    <a:pt x="2777638" y="604717"/>
                  </a:lnTo>
                  <a:lnTo>
                    <a:pt x="2777905" y="609605"/>
                  </a:lnTo>
                  <a:lnTo>
                    <a:pt x="2789991" y="602878"/>
                  </a:lnTo>
                  <a:lnTo>
                    <a:pt x="2799921" y="601259"/>
                  </a:lnTo>
                  <a:lnTo>
                    <a:pt x="2801522" y="599035"/>
                  </a:lnTo>
                  <a:lnTo>
                    <a:pt x="2806033" y="597498"/>
                  </a:lnTo>
                  <a:lnTo>
                    <a:pt x="2810545" y="599035"/>
                  </a:lnTo>
                  <a:lnTo>
                    <a:pt x="2810862" y="599475"/>
                  </a:lnTo>
                  <a:lnTo>
                    <a:pt x="2832065" y="596018"/>
                  </a:lnTo>
                  <a:lnTo>
                    <a:pt x="2836342" y="598122"/>
                  </a:lnTo>
                  <a:lnTo>
                    <a:pt x="2838446" y="602399"/>
                  </a:lnTo>
                  <a:lnTo>
                    <a:pt x="2833739" y="631266"/>
                  </a:lnTo>
                  <a:lnTo>
                    <a:pt x="2835444" y="633636"/>
                  </a:lnTo>
                  <a:lnTo>
                    <a:pt x="2840059" y="649834"/>
                  </a:lnTo>
                  <a:lnTo>
                    <a:pt x="2841574" y="648477"/>
                  </a:lnTo>
                  <a:lnTo>
                    <a:pt x="2861590" y="641025"/>
                  </a:lnTo>
                  <a:lnTo>
                    <a:pt x="2860696" y="625282"/>
                  </a:lnTo>
                  <a:cubicBezTo>
                    <a:pt x="2863156" y="610887"/>
                    <a:pt x="2868775" y="598468"/>
                    <a:pt x="2876952" y="589745"/>
                  </a:cubicBezTo>
                  <a:lnTo>
                    <a:pt x="2880964" y="587285"/>
                  </a:lnTo>
                  <a:lnTo>
                    <a:pt x="2885668" y="587409"/>
                  </a:lnTo>
                  <a:cubicBezTo>
                    <a:pt x="2891389" y="589142"/>
                    <a:pt x="2897019" y="591996"/>
                    <a:pt x="2902384" y="595820"/>
                  </a:cubicBezTo>
                  <a:lnTo>
                    <a:pt x="2911475" y="604374"/>
                  </a:lnTo>
                  <a:lnTo>
                    <a:pt x="2912566" y="601039"/>
                  </a:lnTo>
                  <a:cubicBezTo>
                    <a:pt x="2918668" y="587771"/>
                    <a:pt x="2927310" y="577230"/>
                    <a:pt x="2937466" y="570920"/>
                  </a:cubicBezTo>
                  <a:lnTo>
                    <a:pt x="2941978" y="569582"/>
                  </a:lnTo>
                  <a:lnTo>
                    <a:pt x="2946490" y="570920"/>
                  </a:lnTo>
                  <a:cubicBezTo>
                    <a:pt x="2956646" y="577230"/>
                    <a:pt x="2965287" y="587771"/>
                    <a:pt x="2971389" y="601039"/>
                  </a:cubicBezTo>
                  <a:lnTo>
                    <a:pt x="2972912" y="605691"/>
                  </a:lnTo>
                  <a:lnTo>
                    <a:pt x="2982845" y="596065"/>
                  </a:lnTo>
                  <a:cubicBezTo>
                    <a:pt x="2995751" y="585916"/>
                    <a:pt x="3009290" y="579750"/>
                    <a:pt x="3021710" y="578550"/>
                  </a:cubicBezTo>
                  <a:lnTo>
                    <a:pt x="3026386" y="579475"/>
                  </a:lnTo>
                  <a:lnTo>
                    <a:pt x="3029525" y="583062"/>
                  </a:lnTo>
                  <a:cubicBezTo>
                    <a:pt x="3034696" y="594418"/>
                    <a:pt x="3036124" y="609226"/>
                    <a:pt x="3033788" y="625477"/>
                  </a:cubicBezTo>
                  <a:lnTo>
                    <a:pt x="3029685" y="641813"/>
                  </a:lnTo>
                  <a:lnTo>
                    <a:pt x="3031676" y="641394"/>
                  </a:lnTo>
                  <a:cubicBezTo>
                    <a:pt x="3046217" y="640045"/>
                    <a:pt x="3059667" y="642258"/>
                    <a:pt x="3070210" y="647898"/>
                  </a:cubicBezTo>
                  <a:lnTo>
                    <a:pt x="3073624" y="651137"/>
                  </a:lnTo>
                  <a:lnTo>
                    <a:pt x="3074721" y="655713"/>
                  </a:lnTo>
                  <a:cubicBezTo>
                    <a:pt x="3074528" y="661688"/>
                    <a:pt x="3073229" y="667864"/>
                    <a:pt x="3070924" y="674037"/>
                  </a:cubicBezTo>
                  <a:lnTo>
                    <a:pt x="3061427" y="691705"/>
                  </a:lnTo>
                  <a:lnTo>
                    <a:pt x="3076111" y="696122"/>
                  </a:lnTo>
                  <a:cubicBezTo>
                    <a:pt x="3082106" y="698856"/>
                    <a:pt x="3087391" y="702305"/>
                    <a:pt x="3091753" y="706393"/>
                  </a:cubicBezTo>
                  <a:lnTo>
                    <a:pt x="3094213" y="710405"/>
                  </a:lnTo>
                  <a:lnTo>
                    <a:pt x="3094089" y="715109"/>
                  </a:lnTo>
                  <a:cubicBezTo>
                    <a:pt x="3090622" y="726553"/>
                    <a:pt x="3082677" y="737628"/>
                    <a:pt x="3071440" y="746956"/>
                  </a:cubicBezTo>
                  <a:lnTo>
                    <a:pt x="3043868" y="760852"/>
                  </a:lnTo>
                  <a:lnTo>
                    <a:pt x="3044338" y="761880"/>
                  </a:lnTo>
                  <a:lnTo>
                    <a:pt x="3044605" y="766768"/>
                  </a:lnTo>
                  <a:lnTo>
                    <a:pt x="3056691" y="760041"/>
                  </a:lnTo>
                  <a:cubicBezTo>
                    <a:pt x="3071784" y="753578"/>
                    <a:pt x="3086458" y="751125"/>
                    <a:pt x="3098765" y="753181"/>
                  </a:cubicBezTo>
                  <a:lnTo>
                    <a:pt x="3103042" y="755285"/>
                  </a:lnTo>
                  <a:lnTo>
                    <a:pt x="3105146" y="759562"/>
                  </a:lnTo>
                  <a:cubicBezTo>
                    <a:pt x="3107201" y="771869"/>
                    <a:pt x="3104749" y="786542"/>
                    <a:pt x="3098286" y="801635"/>
                  </a:cubicBezTo>
                  <a:lnTo>
                    <a:pt x="3090095" y="816352"/>
                  </a:lnTo>
                  <a:lnTo>
                    <a:pt x="3092126" y="816463"/>
                  </a:lnTo>
                  <a:lnTo>
                    <a:pt x="3123100" y="830632"/>
                  </a:lnTo>
                  <a:lnTo>
                    <a:pt x="3123851" y="830172"/>
                  </a:lnTo>
                  <a:lnTo>
                    <a:pt x="3128555" y="830296"/>
                  </a:lnTo>
                  <a:cubicBezTo>
                    <a:pt x="3134276" y="832029"/>
                    <a:pt x="3139906" y="834882"/>
                    <a:pt x="3145271" y="838707"/>
                  </a:cubicBezTo>
                  <a:lnTo>
                    <a:pt x="3154362" y="847261"/>
                  </a:lnTo>
                  <a:lnTo>
                    <a:pt x="3155453" y="843926"/>
                  </a:lnTo>
                  <a:cubicBezTo>
                    <a:pt x="3161555" y="830658"/>
                    <a:pt x="3170197" y="820117"/>
                    <a:pt x="3180353" y="813807"/>
                  </a:cubicBezTo>
                  <a:lnTo>
                    <a:pt x="3184865" y="812469"/>
                  </a:lnTo>
                  <a:lnTo>
                    <a:pt x="3189377" y="813807"/>
                  </a:lnTo>
                  <a:cubicBezTo>
                    <a:pt x="3199533" y="820117"/>
                    <a:pt x="3208174" y="830658"/>
                    <a:pt x="3214276" y="843926"/>
                  </a:cubicBezTo>
                  <a:lnTo>
                    <a:pt x="3215799" y="848578"/>
                  </a:lnTo>
                  <a:lnTo>
                    <a:pt x="3225732" y="838952"/>
                  </a:lnTo>
                  <a:cubicBezTo>
                    <a:pt x="3238638" y="828803"/>
                    <a:pt x="3252177" y="822636"/>
                    <a:pt x="3264597" y="821437"/>
                  </a:cubicBezTo>
                  <a:lnTo>
                    <a:pt x="3269273" y="822362"/>
                  </a:lnTo>
                  <a:lnTo>
                    <a:pt x="3272412" y="825948"/>
                  </a:lnTo>
                  <a:cubicBezTo>
                    <a:pt x="3277583" y="837305"/>
                    <a:pt x="3279011" y="852113"/>
                    <a:pt x="3276675" y="868364"/>
                  </a:cubicBezTo>
                  <a:lnTo>
                    <a:pt x="3272572" y="884700"/>
                  </a:lnTo>
                  <a:lnTo>
                    <a:pt x="3274563" y="884281"/>
                  </a:lnTo>
                  <a:cubicBezTo>
                    <a:pt x="3289104" y="882932"/>
                    <a:pt x="3302554" y="885145"/>
                    <a:pt x="3313097" y="890785"/>
                  </a:cubicBezTo>
                  <a:lnTo>
                    <a:pt x="3316511" y="894024"/>
                  </a:lnTo>
                  <a:lnTo>
                    <a:pt x="3317608" y="898600"/>
                  </a:lnTo>
                  <a:cubicBezTo>
                    <a:pt x="3317415" y="904575"/>
                    <a:pt x="3316116" y="910751"/>
                    <a:pt x="3313811" y="916924"/>
                  </a:cubicBezTo>
                  <a:lnTo>
                    <a:pt x="3304314" y="934592"/>
                  </a:lnTo>
                  <a:lnTo>
                    <a:pt x="3318998" y="939009"/>
                  </a:lnTo>
                  <a:cubicBezTo>
                    <a:pt x="3324993" y="941743"/>
                    <a:pt x="3330278" y="945192"/>
                    <a:pt x="3334640" y="949280"/>
                  </a:cubicBezTo>
                  <a:lnTo>
                    <a:pt x="3337100" y="953292"/>
                  </a:lnTo>
                  <a:lnTo>
                    <a:pt x="3336976" y="957996"/>
                  </a:lnTo>
                  <a:cubicBezTo>
                    <a:pt x="3333509" y="969440"/>
                    <a:pt x="3325564" y="980515"/>
                    <a:pt x="3314327" y="989843"/>
                  </a:cubicBezTo>
                  <a:lnTo>
                    <a:pt x="3286755" y="1003739"/>
                  </a:lnTo>
                  <a:lnTo>
                    <a:pt x="3287225" y="1004767"/>
                  </a:lnTo>
                  <a:lnTo>
                    <a:pt x="3287492" y="1009655"/>
                  </a:lnTo>
                  <a:lnTo>
                    <a:pt x="3299578" y="1002928"/>
                  </a:lnTo>
                  <a:cubicBezTo>
                    <a:pt x="3314671" y="996465"/>
                    <a:pt x="3329345" y="994012"/>
                    <a:pt x="3341652" y="996068"/>
                  </a:cubicBezTo>
                  <a:lnTo>
                    <a:pt x="3345929" y="998172"/>
                  </a:lnTo>
                  <a:lnTo>
                    <a:pt x="3348033" y="1002449"/>
                  </a:lnTo>
                  <a:cubicBezTo>
                    <a:pt x="3350088" y="1014756"/>
                    <a:pt x="3347636" y="1029429"/>
                    <a:pt x="3341173" y="1044522"/>
                  </a:cubicBezTo>
                  <a:lnTo>
                    <a:pt x="3332982" y="1059239"/>
                  </a:lnTo>
                  <a:lnTo>
                    <a:pt x="3335013" y="1059350"/>
                  </a:lnTo>
                  <a:cubicBezTo>
                    <a:pt x="3349408" y="1061810"/>
                    <a:pt x="3361827" y="1067429"/>
                    <a:pt x="3370550" y="1075606"/>
                  </a:cubicBezTo>
                  <a:lnTo>
                    <a:pt x="3373010" y="1079618"/>
                  </a:lnTo>
                  <a:lnTo>
                    <a:pt x="3372886" y="1084322"/>
                  </a:lnTo>
                  <a:cubicBezTo>
                    <a:pt x="3371153" y="1090044"/>
                    <a:pt x="3368299" y="1095673"/>
                    <a:pt x="3364475" y="1101039"/>
                  </a:cubicBezTo>
                  <a:lnTo>
                    <a:pt x="3350729" y="1115647"/>
                  </a:lnTo>
                  <a:lnTo>
                    <a:pt x="3363770" y="1123714"/>
                  </a:lnTo>
                  <a:cubicBezTo>
                    <a:pt x="3368853" y="1127906"/>
                    <a:pt x="3373065" y="1132606"/>
                    <a:pt x="3376220" y="1137684"/>
                  </a:cubicBezTo>
                  <a:lnTo>
                    <a:pt x="3377558" y="1142196"/>
                  </a:lnTo>
                  <a:lnTo>
                    <a:pt x="3376220" y="1146707"/>
                  </a:lnTo>
                  <a:cubicBezTo>
                    <a:pt x="3363600" y="1167020"/>
                    <a:pt x="3334055" y="1181273"/>
                    <a:pt x="3299621" y="1181272"/>
                  </a:cubicBezTo>
                  <a:cubicBezTo>
                    <a:pt x="3291013" y="1181272"/>
                    <a:pt x="3282710" y="1180382"/>
                    <a:pt x="3274900" y="1178728"/>
                  </a:cubicBezTo>
                  <a:lnTo>
                    <a:pt x="3255868" y="1172499"/>
                  </a:lnTo>
                  <a:lnTo>
                    <a:pt x="3254430" y="1176892"/>
                  </a:lnTo>
                  <a:cubicBezTo>
                    <a:pt x="3250531" y="1185370"/>
                    <a:pt x="3245010" y="1192105"/>
                    <a:pt x="3238521" y="1196137"/>
                  </a:cubicBezTo>
                  <a:lnTo>
                    <a:pt x="3235638" y="1196992"/>
                  </a:lnTo>
                  <a:lnTo>
                    <a:pt x="3232755" y="1196137"/>
                  </a:lnTo>
                  <a:cubicBezTo>
                    <a:pt x="3223021" y="1190089"/>
                    <a:pt x="3215465" y="1177959"/>
                    <a:pt x="3212296" y="1162989"/>
                  </a:cubicBezTo>
                  <a:lnTo>
                    <a:pt x="3212205" y="1162105"/>
                  </a:lnTo>
                  <a:lnTo>
                    <a:pt x="3208137" y="1164155"/>
                  </a:lnTo>
                  <a:lnTo>
                    <a:pt x="3210000" y="1182689"/>
                  </a:lnTo>
                  <a:lnTo>
                    <a:pt x="3205897" y="1199025"/>
                  </a:lnTo>
                  <a:lnTo>
                    <a:pt x="3207888" y="1198606"/>
                  </a:lnTo>
                  <a:cubicBezTo>
                    <a:pt x="3222429" y="1197257"/>
                    <a:pt x="3235879" y="1199470"/>
                    <a:pt x="3246422" y="1205110"/>
                  </a:cubicBezTo>
                  <a:lnTo>
                    <a:pt x="3249836" y="1208349"/>
                  </a:lnTo>
                  <a:lnTo>
                    <a:pt x="3250933" y="1212925"/>
                  </a:lnTo>
                  <a:cubicBezTo>
                    <a:pt x="3250740" y="1218900"/>
                    <a:pt x="3249441" y="1225076"/>
                    <a:pt x="3247136" y="1231249"/>
                  </a:cubicBezTo>
                  <a:lnTo>
                    <a:pt x="3237639" y="1248917"/>
                  </a:lnTo>
                  <a:lnTo>
                    <a:pt x="3252323" y="1253334"/>
                  </a:lnTo>
                  <a:cubicBezTo>
                    <a:pt x="3258318" y="1256068"/>
                    <a:pt x="3263603" y="1259517"/>
                    <a:pt x="3267965" y="1263605"/>
                  </a:cubicBezTo>
                  <a:lnTo>
                    <a:pt x="3270425" y="1267617"/>
                  </a:lnTo>
                  <a:lnTo>
                    <a:pt x="3270301" y="1272321"/>
                  </a:lnTo>
                  <a:cubicBezTo>
                    <a:pt x="3266834" y="1283764"/>
                    <a:pt x="3258889" y="1294840"/>
                    <a:pt x="3247652" y="1304168"/>
                  </a:cubicBezTo>
                  <a:lnTo>
                    <a:pt x="3220080" y="1318064"/>
                  </a:lnTo>
                  <a:lnTo>
                    <a:pt x="3220550" y="1319092"/>
                  </a:lnTo>
                  <a:lnTo>
                    <a:pt x="3220817" y="1323980"/>
                  </a:lnTo>
                  <a:lnTo>
                    <a:pt x="3232903" y="1317253"/>
                  </a:lnTo>
                  <a:cubicBezTo>
                    <a:pt x="3247996" y="1310790"/>
                    <a:pt x="3262670" y="1308337"/>
                    <a:pt x="3274977" y="1310393"/>
                  </a:cubicBezTo>
                  <a:lnTo>
                    <a:pt x="3279254" y="1312497"/>
                  </a:lnTo>
                  <a:lnTo>
                    <a:pt x="3281358" y="1316774"/>
                  </a:lnTo>
                  <a:cubicBezTo>
                    <a:pt x="3283413" y="1329081"/>
                    <a:pt x="3280961" y="1343754"/>
                    <a:pt x="3274498" y="1358847"/>
                  </a:cubicBezTo>
                  <a:lnTo>
                    <a:pt x="3266307" y="1373564"/>
                  </a:lnTo>
                  <a:lnTo>
                    <a:pt x="3268338" y="1373675"/>
                  </a:lnTo>
                  <a:cubicBezTo>
                    <a:pt x="3282733" y="1376135"/>
                    <a:pt x="3295152" y="1381754"/>
                    <a:pt x="3303875" y="1389931"/>
                  </a:cubicBezTo>
                  <a:lnTo>
                    <a:pt x="3306335" y="1393943"/>
                  </a:lnTo>
                  <a:lnTo>
                    <a:pt x="3306211" y="1398647"/>
                  </a:lnTo>
                  <a:cubicBezTo>
                    <a:pt x="3304478" y="1404369"/>
                    <a:pt x="3301624" y="1409998"/>
                    <a:pt x="3297800" y="1415364"/>
                  </a:cubicBezTo>
                  <a:lnTo>
                    <a:pt x="3284054" y="1429972"/>
                  </a:lnTo>
                  <a:lnTo>
                    <a:pt x="3297095" y="1438039"/>
                  </a:lnTo>
                  <a:cubicBezTo>
                    <a:pt x="3302178" y="1442231"/>
                    <a:pt x="3306390" y="1446931"/>
                    <a:pt x="3309545" y="1452009"/>
                  </a:cubicBezTo>
                  <a:lnTo>
                    <a:pt x="3310883" y="1456521"/>
                  </a:lnTo>
                  <a:lnTo>
                    <a:pt x="3309545" y="1461033"/>
                  </a:lnTo>
                  <a:cubicBezTo>
                    <a:pt x="3296925" y="1481345"/>
                    <a:pt x="3267380" y="1495598"/>
                    <a:pt x="3232946" y="1495598"/>
                  </a:cubicBezTo>
                  <a:cubicBezTo>
                    <a:pt x="3224338" y="1495598"/>
                    <a:pt x="3216035" y="1494707"/>
                    <a:pt x="3208225" y="1493053"/>
                  </a:cubicBezTo>
                  <a:lnTo>
                    <a:pt x="3189193" y="1486825"/>
                  </a:lnTo>
                  <a:lnTo>
                    <a:pt x="3187755" y="1491218"/>
                  </a:lnTo>
                  <a:cubicBezTo>
                    <a:pt x="3183856" y="1499695"/>
                    <a:pt x="3178335" y="1506430"/>
                    <a:pt x="3171846" y="1510462"/>
                  </a:cubicBezTo>
                  <a:lnTo>
                    <a:pt x="3168963" y="1511317"/>
                  </a:lnTo>
                  <a:lnTo>
                    <a:pt x="3166080" y="1510462"/>
                  </a:lnTo>
                  <a:cubicBezTo>
                    <a:pt x="3156346" y="1504414"/>
                    <a:pt x="3148790" y="1492284"/>
                    <a:pt x="3145621" y="1477315"/>
                  </a:cubicBezTo>
                  <a:lnTo>
                    <a:pt x="3145530" y="1476430"/>
                  </a:lnTo>
                  <a:lnTo>
                    <a:pt x="3117658" y="1490477"/>
                  </a:lnTo>
                  <a:cubicBezTo>
                    <a:pt x="3109343" y="1492705"/>
                    <a:pt x="3101092" y="1493994"/>
                    <a:pt x="3093121" y="1494418"/>
                  </a:cubicBezTo>
                  <a:lnTo>
                    <a:pt x="3073125" y="1493327"/>
                  </a:lnTo>
                  <a:lnTo>
                    <a:pt x="3072873" y="1497943"/>
                  </a:lnTo>
                  <a:cubicBezTo>
                    <a:pt x="3071301" y="1507140"/>
                    <a:pt x="3067711" y="1515075"/>
                    <a:pt x="3062487" y="1520649"/>
                  </a:cubicBezTo>
                  <a:lnTo>
                    <a:pt x="3059923" y="1522221"/>
                  </a:lnTo>
                  <a:lnTo>
                    <a:pt x="3056918" y="1522141"/>
                  </a:lnTo>
                  <a:cubicBezTo>
                    <a:pt x="3045950" y="1518819"/>
                    <a:pt x="3035512" y="1509058"/>
                    <a:pt x="3028576" y="1495419"/>
                  </a:cubicBezTo>
                  <a:lnTo>
                    <a:pt x="3025371" y="1487017"/>
                  </a:lnTo>
                  <a:lnTo>
                    <a:pt x="3019047" y="1490417"/>
                  </a:lnTo>
                  <a:cubicBezTo>
                    <a:pt x="3015103" y="1491890"/>
                    <a:pt x="3011157" y="1492719"/>
                    <a:pt x="3007339" y="1492843"/>
                  </a:cubicBezTo>
                  <a:lnTo>
                    <a:pt x="3004415" y="1492142"/>
                  </a:lnTo>
                  <a:lnTo>
                    <a:pt x="3002346" y="1489960"/>
                  </a:lnTo>
                  <a:cubicBezTo>
                    <a:pt x="3000544" y="1486592"/>
                    <a:pt x="2999289" y="1482760"/>
                    <a:pt x="2998593" y="1478608"/>
                  </a:cubicBezTo>
                  <a:lnTo>
                    <a:pt x="2998381" y="1471633"/>
                  </a:lnTo>
                  <a:lnTo>
                    <a:pt x="2989773" y="1473015"/>
                  </a:lnTo>
                  <a:cubicBezTo>
                    <a:pt x="2974493" y="1473828"/>
                    <a:pt x="2960820" y="1469669"/>
                    <a:pt x="2952460" y="1461832"/>
                  </a:cubicBezTo>
                  <a:lnTo>
                    <a:pt x="2950888" y="1459269"/>
                  </a:lnTo>
                  <a:lnTo>
                    <a:pt x="2950967" y="1456263"/>
                  </a:lnTo>
                  <a:cubicBezTo>
                    <a:pt x="2953182" y="1448951"/>
                    <a:pt x="2958259" y="1441875"/>
                    <a:pt x="2965438" y="1435914"/>
                  </a:cubicBezTo>
                  <a:lnTo>
                    <a:pt x="2970278" y="1432756"/>
                  </a:lnTo>
                  <a:lnTo>
                    <a:pt x="2966720" y="1428203"/>
                  </a:lnTo>
                  <a:cubicBezTo>
                    <a:pt x="2960443" y="1418598"/>
                    <a:pt x="2955344" y="1407308"/>
                    <a:pt x="2952001" y="1394835"/>
                  </a:cubicBezTo>
                  <a:lnTo>
                    <a:pt x="2950571" y="1369660"/>
                  </a:lnTo>
                  <a:lnTo>
                    <a:pt x="2939912" y="1374338"/>
                  </a:lnTo>
                  <a:cubicBezTo>
                    <a:pt x="2933433" y="1375864"/>
                    <a:pt x="2927164" y="1376021"/>
                    <a:pt x="2921584" y="1374718"/>
                  </a:cubicBezTo>
                  <a:lnTo>
                    <a:pt x="2918941" y="1373284"/>
                  </a:lnTo>
                  <a:lnTo>
                    <a:pt x="2917507" y="1370641"/>
                  </a:lnTo>
                  <a:lnTo>
                    <a:pt x="2919495" y="1349685"/>
                  </a:lnTo>
                  <a:lnTo>
                    <a:pt x="2908958" y="1354309"/>
                  </a:lnTo>
                  <a:cubicBezTo>
                    <a:pt x="2902839" y="1355750"/>
                    <a:pt x="2896918" y="1355899"/>
                    <a:pt x="2891648" y="1354668"/>
                  </a:cubicBezTo>
                  <a:lnTo>
                    <a:pt x="2889152" y="1353314"/>
                  </a:lnTo>
                  <a:lnTo>
                    <a:pt x="2887797" y="1350817"/>
                  </a:lnTo>
                  <a:cubicBezTo>
                    <a:pt x="2886156" y="1343791"/>
                    <a:pt x="2886967" y="1335605"/>
                    <a:pt x="2890025" y="1327340"/>
                  </a:cubicBezTo>
                  <a:lnTo>
                    <a:pt x="2892492" y="1322471"/>
                  </a:lnTo>
                  <a:lnTo>
                    <a:pt x="2887432" y="1320428"/>
                  </a:lnTo>
                  <a:cubicBezTo>
                    <a:pt x="2877761" y="1315535"/>
                    <a:pt x="2868259" y="1308709"/>
                    <a:pt x="2859635" y="1300085"/>
                  </a:cubicBezTo>
                  <a:lnTo>
                    <a:pt x="2846579" y="1280174"/>
                  </a:lnTo>
                  <a:lnTo>
                    <a:pt x="2840068" y="1289037"/>
                  </a:lnTo>
                  <a:cubicBezTo>
                    <a:pt x="2835490" y="1293344"/>
                    <a:pt x="2830436" y="1296433"/>
                    <a:pt x="2825256" y="1298002"/>
                  </a:cubicBezTo>
                  <a:lnTo>
                    <a:pt x="2822417" y="1298078"/>
                  </a:lnTo>
                  <a:lnTo>
                    <a:pt x="2819996" y="1296593"/>
                  </a:lnTo>
                  <a:cubicBezTo>
                    <a:pt x="2815062" y="1291328"/>
                    <a:pt x="2811671" y="1283834"/>
                    <a:pt x="2810186" y="1275147"/>
                  </a:cubicBezTo>
                  <a:lnTo>
                    <a:pt x="2809889" y="1269697"/>
                  </a:lnTo>
                  <a:lnTo>
                    <a:pt x="2804485" y="1270458"/>
                  </a:lnTo>
                  <a:cubicBezTo>
                    <a:pt x="2793663" y="1271055"/>
                    <a:pt x="2782021" y="1269895"/>
                    <a:pt x="2770240" y="1266739"/>
                  </a:cubicBezTo>
                  <a:cubicBezTo>
                    <a:pt x="2738826" y="1258321"/>
                    <a:pt x="2715357" y="1238097"/>
                    <a:pt x="2708809" y="1216480"/>
                  </a:cubicBezTo>
                  <a:lnTo>
                    <a:pt x="2708692" y="1212037"/>
                  </a:lnTo>
                  <a:lnTo>
                    <a:pt x="2708785" y="1211885"/>
                  </a:lnTo>
                  <a:lnTo>
                    <a:pt x="2705494" y="1206566"/>
                  </a:lnTo>
                  <a:lnTo>
                    <a:pt x="2698730" y="1212067"/>
                  </a:lnTo>
                  <a:lnTo>
                    <a:pt x="2695406" y="1213526"/>
                  </a:lnTo>
                  <a:lnTo>
                    <a:pt x="2689457" y="1229505"/>
                  </a:lnTo>
                  <a:cubicBezTo>
                    <a:pt x="2681486" y="1240762"/>
                    <a:pt x="2670086" y="1251230"/>
                    <a:pt x="2656004" y="1259360"/>
                  </a:cubicBezTo>
                  <a:cubicBezTo>
                    <a:pt x="2648963" y="1263425"/>
                    <a:pt x="2641751" y="1266618"/>
                    <a:pt x="2634582" y="1268953"/>
                  </a:cubicBezTo>
                  <a:lnTo>
                    <a:pt x="2616073" y="1272846"/>
                  </a:lnTo>
                  <a:lnTo>
                    <a:pt x="2616972" y="1277119"/>
                  </a:lnTo>
                  <a:cubicBezTo>
                    <a:pt x="2617786" y="1285894"/>
                    <a:pt x="2616451" y="1294010"/>
                    <a:pt x="2613047" y="1300372"/>
                  </a:cubicBezTo>
                  <a:lnTo>
                    <a:pt x="2611093" y="1302433"/>
                  </a:lnTo>
                  <a:lnTo>
                    <a:pt x="2608331" y="1303095"/>
                  </a:lnTo>
                  <a:cubicBezTo>
                    <a:pt x="2597513" y="1302745"/>
                    <a:pt x="2585604" y="1296391"/>
                    <a:pt x="2575943" y="1285644"/>
                  </a:cubicBezTo>
                  <a:lnTo>
                    <a:pt x="2575448" y="1284960"/>
                  </a:lnTo>
                  <a:lnTo>
                    <a:pt x="2559284" y="1309611"/>
                  </a:lnTo>
                  <a:cubicBezTo>
                    <a:pt x="2553535" y="1315360"/>
                    <a:pt x="2547395" y="1320310"/>
                    <a:pt x="2541075" y="1324421"/>
                  </a:cubicBezTo>
                  <a:lnTo>
                    <a:pt x="2524205" y="1332972"/>
                  </a:lnTo>
                  <a:lnTo>
                    <a:pt x="2526178" y="1336866"/>
                  </a:lnTo>
                  <a:cubicBezTo>
                    <a:pt x="2529236" y="1345132"/>
                    <a:pt x="2530047" y="1353317"/>
                    <a:pt x="2528406" y="1360344"/>
                  </a:cubicBezTo>
                  <a:lnTo>
                    <a:pt x="2527051" y="1362840"/>
                  </a:lnTo>
                  <a:lnTo>
                    <a:pt x="2524555" y="1364194"/>
                  </a:lnTo>
                  <a:cubicBezTo>
                    <a:pt x="2514015" y="1366656"/>
                    <a:pt x="2500868" y="1363601"/>
                    <a:pt x="2488754" y="1355721"/>
                  </a:cubicBezTo>
                  <a:lnTo>
                    <a:pt x="2482165" y="1350362"/>
                  </a:lnTo>
                  <a:lnTo>
                    <a:pt x="2478598" y="1356129"/>
                  </a:lnTo>
                  <a:cubicBezTo>
                    <a:pt x="2476068" y="1359196"/>
                    <a:pt x="2473232" y="1361739"/>
                    <a:pt x="2470167" y="1363643"/>
                  </a:cubicBezTo>
                  <a:lnTo>
                    <a:pt x="2467444" y="1364450"/>
                  </a:lnTo>
                  <a:lnTo>
                    <a:pt x="2464722" y="1363643"/>
                  </a:lnTo>
                  <a:cubicBezTo>
                    <a:pt x="2461657" y="1361739"/>
                    <a:pt x="2458821" y="1359196"/>
                    <a:pt x="2456291" y="1356129"/>
                  </a:cubicBezTo>
                  <a:lnTo>
                    <a:pt x="2452824" y="1350524"/>
                  </a:lnTo>
                  <a:lnTo>
                    <a:pt x="2446436" y="1355720"/>
                  </a:lnTo>
                  <a:cubicBezTo>
                    <a:pt x="2434322" y="1363601"/>
                    <a:pt x="2421175" y="1366656"/>
                    <a:pt x="2410635" y="1364194"/>
                  </a:cubicBezTo>
                  <a:lnTo>
                    <a:pt x="2408139" y="1362840"/>
                  </a:lnTo>
                  <a:lnTo>
                    <a:pt x="2406784" y="1360343"/>
                  </a:lnTo>
                  <a:cubicBezTo>
                    <a:pt x="2405143" y="1353317"/>
                    <a:pt x="2405954" y="1345131"/>
                    <a:pt x="2409012" y="1336866"/>
                  </a:cubicBezTo>
                  <a:lnTo>
                    <a:pt x="2411479" y="1331997"/>
                  </a:lnTo>
                  <a:lnTo>
                    <a:pt x="2406419" y="1329954"/>
                  </a:lnTo>
                  <a:cubicBezTo>
                    <a:pt x="2396748" y="1325061"/>
                    <a:pt x="2387246" y="1318235"/>
                    <a:pt x="2378622" y="1309611"/>
                  </a:cubicBezTo>
                  <a:lnTo>
                    <a:pt x="2365566" y="1289700"/>
                  </a:lnTo>
                  <a:lnTo>
                    <a:pt x="2359055" y="1298563"/>
                  </a:lnTo>
                  <a:cubicBezTo>
                    <a:pt x="2354477" y="1302870"/>
                    <a:pt x="2349423" y="1305959"/>
                    <a:pt x="2344243" y="1307528"/>
                  </a:cubicBezTo>
                  <a:lnTo>
                    <a:pt x="2341404" y="1307604"/>
                  </a:lnTo>
                  <a:lnTo>
                    <a:pt x="2338983" y="1306119"/>
                  </a:lnTo>
                  <a:cubicBezTo>
                    <a:pt x="2334049" y="1300854"/>
                    <a:pt x="2330658" y="1293360"/>
                    <a:pt x="2329173" y="1284673"/>
                  </a:cubicBezTo>
                  <a:lnTo>
                    <a:pt x="2328876" y="1279223"/>
                  </a:lnTo>
                  <a:lnTo>
                    <a:pt x="2323472" y="1279984"/>
                  </a:lnTo>
                  <a:cubicBezTo>
                    <a:pt x="2312650" y="1280581"/>
                    <a:pt x="2301008" y="1279421"/>
                    <a:pt x="2289227" y="1276265"/>
                  </a:cubicBezTo>
                  <a:cubicBezTo>
                    <a:pt x="2257813" y="1267847"/>
                    <a:pt x="2234344" y="1247623"/>
                    <a:pt x="2227796" y="1226006"/>
                  </a:cubicBezTo>
                  <a:lnTo>
                    <a:pt x="2227679" y="1221563"/>
                  </a:lnTo>
                  <a:lnTo>
                    <a:pt x="2230002" y="1217774"/>
                  </a:lnTo>
                  <a:cubicBezTo>
                    <a:pt x="2234122" y="1213913"/>
                    <a:pt x="2239114" y="1210656"/>
                    <a:pt x="2244775" y="1208073"/>
                  </a:cubicBezTo>
                  <a:lnTo>
                    <a:pt x="2256065" y="1204677"/>
                  </a:lnTo>
                  <a:lnTo>
                    <a:pt x="2253853" y="1202210"/>
                  </a:lnTo>
                  <a:cubicBezTo>
                    <a:pt x="2245882" y="1190953"/>
                    <a:pt x="2241341" y="1178907"/>
                    <a:pt x="2240976" y="1167620"/>
                  </a:cubicBezTo>
                  <a:lnTo>
                    <a:pt x="2242012" y="1163298"/>
                  </a:lnTo>
                  <a:lnTo>
                    <a:pt x="2245237" y="1160239"/>
                  </a:lnTo>
                  <a:cubicBezTo>
                    <a:pt x="2255194" y="1154912"/>
                    <a:pt x="2267897" y="1152822"/>
                    <a:pt x="2281631" y="1154096"/>
                  </a:cubicBezTo>
                  <a:lnTo>
                    <a:pt x="2286155" y="1155048"/>
                  </a:lnTo>
                  <a:lnTo>
                    <a:pt x="2282973" y="1142377"/>
                  </a:lnTo>
                  <a:cubicBezTo>
                    <a:pt x="2280766" y="1127028"/>
                    <a:pt x="2282116" y="1113042"/>
                    <a:pt x="2287000" y="1102316"/>
                  </a:cubicBezTo>
                  <a:lnTo>
                    <a:pt x="2289964" y="1098929"/>
                  </a:lnTo>
                  <a:lnTo>
                    <a:pt x="2294380" y="1098055"/>
                  </a:lnTo>
                  <a:cubicBezTo>
                    <a:pt x="2306111" y="1099188"/>
                    <a:pt x="2318898" y="1105013"/>
                    <a:pt x="2331087" y="1114598"/>
                  </a:cubicBezTo>
                  <a:lnTo>
                    <a:pt x="2342511" y="1125668"/>
                  </a:lnTo>
                  <a:lnTo>
                    <a:pt x="2343108" y="1123843"/>
                  </a:lnTo>
                  <a:lnTo>
                    <a:pt x="2355961" y="1108295"/>
                  </a:lnTo>
                  <a:lnTo>
                    <a:pt x="2347796" y="1095842"/>
                  </a:lnTo>
                  <a:cubicBezTo>
                    <a:pt x="2343010" y="1082905"/>
                    <a:pt x="2341741" y="1070094"/>
                    <a:pt x="2344310" y="1059097"/>
                  </a:cubicBezTo>
                  <a:lnTo>
                    <a:pt x="2346430" y="1055191"/>
                  </a:lnTo>
                  <a:lnTo>
                    <a:pt x="2350336" y="1053071"/>
                  </a:lnTo>
                  <a:cubicBezTo>
                    <a:pt x="2355835" y="1051787"/>
                    <a:pt x="2361786" y="1051462"/>
                    <a:pt x="2367981" y="1052056"/>
                  </a:cubicBezTo>
                  <a:lnTo>
                    <a:pt x="2379456" y="1054760"/>
                  </a:lnTo>
                  <a:lnTo>
                    <a:pt x="2378774" y="1051517"/>
                  </a:lnTo>
                  <a:cubicBezTo>
                    <a:pt x="2377500" y="1037783"/>
                    <a:pt x="2379590" y="1025080"/>
                    <a:pt x="2384917" y="1015123"/>
                  </a:cubicBezTo>
                  <a:lnTo>
                    <a:pt x="2387976" y="1011898"/>
                  </a:lnTo>
                  <a:lnTo>
                    <a:pt x="2392298" y="1010861"/>
                  </a:lnTo>
                  <a:cubicBezTo>
                    <a:pt x="2403585" y="1011227"/>
                    <a:pt x="2415631" y="1015768"/>
                    <a:pt x="2426888" y="1023739"/>
                  </a:cubicBezTo>
                  <a:lnTo>
                    <a:pt x="2430330" y="1026825"/>
                  </a:lnTo>
                  <a:lnTo>
                    <a:pt x="2433909" y="1014260"/>
                  </a:lnTo>
                  <a:cubicBezTo>
                    <a:pt x="2439673" y="999864"/>
                    <a:pt x="2447834" y="988427"/>
                    <a:pt x="2457427" y="981580"/>
                  </a:cubicBezTo>
                  <a:lnTo>
                    <a:pt x="2461688" y="980129"/>
                  </a:lnTo>
                  <a:lnTo>
                    <a:pt x="2465949" y="981580"/>
                  </a:lnTo>
                  <a:lnTo>
                    <a:pt x="2484015" y="1006686"/>
                  </a:lnTo>
                  <a:lnTo>
                    <a:pt x="2485702" y="1005085"/>
                  </a:lnTo>
                  <a:cubicBezTo>
                    <a:pt x="2496245" y="999445"/>
                    <a:pt x="2509695" y="997232"/>
                    <a:pt x="2524237" y="998581"/>
                  </a:cubicBezTo>
                  <a:lnTo>
                    <a:pt x="2529026" y="999589"/>
                  </a:lnTo>
                  <a:lnTo>
                    <a:pt x="2526753" y="990536"/>
                  </a:lnTo>
                  <a:lnTo>
                    <a:pt x="2525847" y="988867"/>
                  </a:lnTo>
                  <a:lnTo>
                    <a:pt x="2525981" y="987462"/>
                  </a:lnTo>
                  <a:lnTo>
                    <a:pt x="2525657" y="986173"/>
                  </a:lnTo>
                  <a:lnTo>
                    <a:pt x="2528325" y="959626"/>
                  </a:lnTo>
                  <a:lnTo>
                    <a:pt x="2525482" y="958478"/>
                  </a:lnTo>
                  <a:cubicBezTo>
                    <a:pt x="2515811" y="953585"/>
                    <a:pt x="2506309" y="946759"/>
                    <a:pt x="2497685" y="938135"/>
                  </a:cubicBezTo>
                  <a:lnTo>
                    <a:pt x="2484629" y="918224"/>
                  </a:lnTo>
                  <a:lnTo>
                    <a:pt x="2478118" y="927087"/>
                  </a:lnTo>
                  <a:cubicBezTo>
                    <a:pt x="2473540" y="931394"/>
                    <a:pt x="2468485" y="934483"/>
                    <a:pt x="2463306" y="936052"/>
                  </a:cubicBezTo>
                  <a:lnTo>
                    <a:pt x="2460467" y="936128"/>
                  </a:lnTo>
                  <a:lnTo>
                    <a:pt x="2458046" y="934643"/>
                  </a:lnTo>
                  <a:cubicBezTo>
                    <a:pt x="2453112" y="929378"/>
                    <a:pt x="2449721" y="921884"/>
                    <a:pt x="2448236" y="913197"/>
                  </a:cubicBezTo>
                  <a:lnTo>
                    <a:pt x="2447939" y="907747"/>
                  </a:lnTo>
                  <a:lnTo>
                    <a:pt x="2442535" y="908508"/>
                  </a:lnTo>
                  <a:lnTo>
                    <a:pt x="2410824" y="905064"/>
                  </a:lnTo>
                  <a:lnTo>
                    <a:pt x="2409641" y="910085"/>
                  </a:lnTo>
                  <a:lnTo>
                    <a:pt x="2424117" y="910524"/>
                  </a:lnTo>
                  <a:cubicBezTo>
                    <a:pt x="2430254" y="911553"/>
                    <a:pt x="2435919" y="913408"/>
                    <a:pt x="2440898" y="916072"/>
                  </a:cubicBezTo>
                  <a:lnTo>
                    <a:pt x="2444123" y="919130"/>
                  </a:lnTo>
                  <a:lnTo>
                    <a:pt x="2445159" y="923452"/>
                  </a:lnTo>
                  <a:cubicBezTo>
                    <a:pt x="2444429" y="946026"/>
                    <a:pt x="2426994" y="971636"/>
                    <a:pt x="2398829" y="987897"/>
                  </a:cubicBezTo>
                  <a:cubicBezTo>
                    <a:pt x="2391788" y="991962"/>
                    <a:pt x="2384576" y="995155"/>
                    <a:pt x="2377407" y="997490"/>
                  </a:cubicBezTo>
                  <a:lnTo>
                    <a:pt x="2358898" y="1001383"/>
                  </a:lnTo>
                  <a:lnTo>
                    <a:pt x="2359797" y="1005656"/>
                  </a:lnTo>
                  <a:cubicBezTo>
                    <a:pt x="2360611" y="1014431"/>
                    <a:pt x="2359276" y="1022547"/>
                    <a:pt x="2355872" y="1028909"/>
                  </a:cubicBezTo>
                  <a:lnTo>
                    <a:pt x="2353918" y="1030970"/>
                  </a:lnTo>
                  <a:lnTo>
                    <a:pt x="2351156" y="1031632"/>
                  </a:lnTo>
                  <a:cubicBezTo>
                    <a:pt x="2340338" y="1031282"/>
                    <a:pt x="2328429" y="1024928"/>
                    <a:pt x="2318768" y="1014181"/>
                  </a:cubicBezTo>
                  <a:lnTo>
                    <a:pt x="2318273" y="1013497"/>
                  </a:lnTo>
                  <a:lnTo>
                    <a:pt x="2302109" y="1038148"/>
                  </a:lnTo>
                  <a:cubicBezTo>
                    <a:pt x="2296360" y="1043897"/>
                    <a:pt x="2290220" y="1048847"/>
                    <a:pt x="2283900" y="1052958"/>
                  </a:cubicBezTo>
                  <a:lnTo>
                    <a:pt x="2267030" y="1061509"/>
                  </a:lnTo>
                  <a:lnTo>
                    <a:pt x="2269003" y="1065403"/>
                  </a:lnTo>
                  <a:cubicBezTo>
                    <a:pt x="2272061" y="1073669"/>
                    <a:pt x="2272872" y="1081854"/>
                    <a:pt x="2271231" y="1088881"/>
                  </a:cubicBezTo>
                  <a:lnTo>
                    <a:pt x="2269876" y="1091377"/>
                  </a:lnTo>
                  <a:lnTo>
                    <a:pt x="2267380" y="1092731"/>
                  </a:lnTo>
                  <a:cubicBezTo>
                    <a:pt x="2256840" y="1095193"/>
                    <a:pt x="2243693" y="1092138"/>
                    <a:pt x="2231579" y="1084258"/>
                  </a:cubicBezTo>
                  <a:lnTo>
                    <a:pt x="2224990" y="1078899"/>
                  </a:lnTo>
                  <a:lnTo>
                    <a:pt x="2221423" y="1084666"/>
                  </a:lnTo>
                  <a:cubicBezTo>
                    <a:pt x="2218893" y="1087733"/>
                    <a:pt x="2216057" y="1090276"/>
                    <a:pt x="2212992" y="1092180"/>
                  </a:cubicBezTo>
                  <a:lnTo>
                    <a:pt x="2210269" y="1092987"/>
                  </a:lnTo>
                  <a:lnTo>
                    <a:pt x="2207547" y="1092180"/>
                  </a:lnTo>
                  <a:cubicBezTo>
                    <a:pt x="2204482" y="1090276"/>
                    <a:pt x="2201646" y="1087733"/>
                    <a:pt x="2199116" y="1084666"/>
                  </a:cubicBezTo>
                  <a:lnTo>
                    <a:pt x="2195649" y="1079061"/>
                  </a:lnTo>
                  <a:lnTo>
                    <a:pt x="2189261" y="1084257"/>
                  </a:lnTo>
                  <a:lnTo>
                    <a:pt x="2174974" y="1090528"/>
                  </a:lnTo>
                  <a:lnTo>
                    <a:pt x="2175861" y="1105958"/>
                  </a:lnTo>
                  <a:lnTo>
                    <a:pt x="2171516" y="1124398"/>
                  </a:lnTo>
                  <a:lnTo>
                    <a:pt x="2185992" y="1124837"/>
                  </a:lnTo>
                  <a:cubicBezTo>
                    <a:pt x="2192129" y="1125866"/>
                    <a:pt x="2197794" y="1127721"/>
                    <a:pt x="2202773" y="1130385"/>
                  </a:cubicBezTo>
                  <a:lnTo>
                    <a:pt x="2205998" y="1133443"/>
                  </a:lnTo>
                  <a:lnTo>
                    <a:pt x="2207034" y="1137765"/>
                  </a:lnTo>
                  <a:cubicBezTo>
                    <a:pt x="2206304" y="1160339"/>
                    <a:pt x="2188869" y="1185949"/>
                    <a:pt x="2160704" y="1202210"/>
                  </a:cubicBezTo>
                  <a:cubicBezTo>
                    <a:pt x="2153663" y="1206275"/>
                    <a:pt x="2146451" y="1209468"/>
                    <a:pt x="2139282" y="1211803"/>
                  </a:cubicBezTo>
                  <a:lnTo>
                    <a:pt x="2120773" y="1215696"/>
                  </a:lnTo>
                  <a:lnTo>
                    <a:pt x="2121672" y="1219969"/>
                  </a:lnTo>
                  <a:cubicBezTo>
                    <a:pt x="2122486" y="1228744"/>
                    <a:pt x="2121151" y="1236860"/>
                    <a:pt x="2117747" y="1243222"/>
                  </a:cubicBezTo>
                  <a:lnTo>
                    <a:pt x="2115793" y="1245283"/>
                  </a:lnTo>
                  <a:lnTo>
                    <a:pt x="2113031" y="1245945"/>
                  </a:lnTo>
                  <a:cubicBezTo>
                    <a:pt x="2102213" y="1245595"/>
                    <a:pt x="2090304" y="1239241"/>
                    <a:pt x="2080643" y="1228494"/>
                  </a:cubicBezTo>
                  <a:lnTo>
                    <a:pt x="2080148" y="1227810"/>
                  </a:lnTo>
                  <a:lnTo>
                    <a:pt x="2063984" y="1252461"/>
                  </a:lnTo>
                  <a:cubicBezTo>
                    <a:pt x="2058235" y="1258210"/>
                    <a:pt x="2052095" y="1263160"/>
                    <a:pt x="2045775" y="1267271"/>
                  </a:cubicBezTo>
                  <a:lnTo>
                    <a:pt x="2028905" y="1275822"/>
                  </a:lnTo>
                  <a:lnTo>
                    <a:pt x="2030878" y="1279716"/>
                  </a:lnTo>
                  <a:cubicBezTo>
                    <a:pt x="2033936" y="1287982"/>
                    <a:pt x="2034747" y="1296167"/>
                    <a:pt x="2033106" y="1303194"/>
                  </a:cubicBezTo>
                  <a:lnTo>
                    <a:pt x="2031751" y="1305690"/>
                  </a:lnTo>
                  <a:lnTo>
                    <a:pt x="2029255" y="1307044"/>
                  </a:lnTo>
                  <a:cubicBezTo>
                    <a:pt x="2018715" y="1309506"/>
                    <a:pt x="2005568" y="1306451"/>
                    <a:pt x="1993454" y="1298571"/>
                  </a:cubicBezTo>
                  <a:lnTo>
                    <a:pt x="1986865" y="1293212"/>
                  </a:lnTo>
                  <a:lnTo>
                    <a:pt x="1983298" y="1298979"/>
                  </a:lnTo>
                  <a:cubicBezTo>
                    <a:pt x="1980768" y="1302046"/>
                    <a:pt x="1977932" y="1304589"/>
                    <a:pt x="1974867" y="1306493"/>
                  </a:cubicBezTo>
                  <a:lnTo>
                    <a:pt x="1972144" y="1307300"/>
                  </a:lnTo>
                  <a:lnTo>
                    <a:pt x="1969422" y="1306493"/>
                  </a:lnTo>
                  <a:cubicBezTo>
                    <a:pt x="1966357" y="1304589"/>
                    <a:pt x="1963521" y="1302046"/>
                    <a:pt x="1960991" y="1298979"/>
                  </a:cubicBezTo>
                  <a:lnTo>
                    <a:pt x="1957524" y="1293374"/>
                  </a:lnTo>
                  <a:lnTo>
                    <a:pt x="1951136" y="1298570"/>
                  </a:lnTo>
                  <a:cubicBezTo>
                    <a:pt x="1939022" y="1306451"/>
                    <a:pt x="1925875" y="1309506"/>
                    <a:pt x="1915335" y="1307044"/>
                  </a:cubicBezTo>
                  <a:lnTo>
                    <a:pt x="1912839" y="1305690"/>
                  </a:lnTo>
                  <a:lnTo>
                    <a:pt x="1911484" y="1303193"/>
                  </a:lnTo>
                  <a:cubicBezTo>
                    <a:pt x="1909843" y="1296167"/>
                    <a:pt x="1910654" y="1287981"/>
                    <a:pt x="1913712" y="1279716"/>
                  </a:cubicBezTo>
                  <a:lnTo>
                    <a:pt x="1916179" y="1274847"/>
                  </a:lnTo>
                  <a:lnTo>
                    <a:pt x="1911119" y="1272804"/>
                  </a:lnTo>
                  <a:cubicBezTo>
                    <a:pt x="1901448" y="1267911"/>
                    <a:pt x="1891946" y="1261085"/>
                    <a:pt x="1883322" y="1252461"/>
                  </a:cubicBezTo>
                  <a:lnTo>
                    <a:pt x="1870266" y="1232550"/>
                  </a:lnTo>
                  <a:lnTo>
                    <a:pt x="1863755" y="1241413"/>
                  </a:lnTo>
                  <a:cubicBezTo>
                    <a:pt x="1859177" y="1245720"/>
                    <a:pt x="1854123" y="1248809"/>
                    <a:pt x="1848943" y="1250378"/>
                  </a:cubicBezTo>
                  <a:lnTo>
                    <a:pt x="1846104" y="1250454"/>
                  </a:lnTo>
                  <a:lnTo>
                    <a:pt x="1843683" y="1248969"/>
                  </a:lnTo>
                  <a:cubicBezTo>
                    <a:pt x="1838749" y="1243704"/>
                    <a:pt x="1835358" y="1236210"/>
                    <a:pt x="1833873" y="1227523"/>
                  </a:cubicBezTo>
                  <a:lnTo>
                    <a:pt x="1833576" y="1222073"/>
                  </a:lnTo>
                  <a:lnTo>
                    <a:pt x="1828172" y="1222834"/>
                  </a:lnTo>
                  <a:cubicBezTo>
                    <a:pt x="1817350" y="1223431"/>
                    <a:pt x="1805708" y="1222271"/>
                    <a:pt x="1793927" y="1219115"/>
                  </a:cubicBezTo>
                  <a:cubicBezTo>
                    <a:pt x="1762513" y="1210697"/>
                    <a:pt x="1739044" y="1190473"/>
                    <a:pt x="1732496" y="1168856"/>
                  </a:cubicBezTo>
                  <a:lnTo>
                    <a:pt x="1732379" y="1164413"/>
                  </a:lnTo>
                  <a:lnTo>
                    <a:pt x="1734702" y="1160624"/>
                  </a:lnTo>
                  <a:cubicBezTo>
                    <a:pt x="1738822" y="1156763"/>
                    <a:pt x="1743814" y="1153506"/>
                    <a:pt x="1749475" y="1150923"/>
                  </a:cubicBezTo>
                  <a:lnTo>
                    <a:pt x="1760765" y="1147527"/>
                  </a:lnTo>
                  <a:lnTo>
                    <a:pt x="1758553" y="1145060"/>
                  </a:lnTo>
                  <a:cubicBezTo>
                    <a:pt x="1750582" y="1133803"/>
                    <a:pt x="1746041" y="1121757"/>
                    <a:pt x="1745676" y="1110470"/>
                  </a:cubicBezTo>
                  <a:lnTo>
                    <a:pt x="1746712" y="1106148"/>
                  </a:lnTo>
                  <a:lnTo>
                    <a:pt x="1749937" y="1103089"/>
                  </a:lnTo>
                  <a:cubicBezTo>
                    <a:pt x="1759894" y="1097762"/>
                    <a:pt x="1772597" y="1095672"/>
                    <a:pt x="1786331" y="1096946"/>
                  </a:cubicBezTo>
                  <a:lnTo>
                    <a:pt x="1790855" y="1097898"/>
                  </a:lnTo>
                  <a:lnTo>
                    <a:pt x="1787673" y="1085227"/>
                  </a:lnTo>
                  <a:cubicBezTo>
                    <a:pt x="1785466" y="1069878"/>
                    <a:pt x="1786816" y="1055892"/>
                    <a:pt x="1791700" y="1045166"/>
                  </a:cubicBezTo>
                  <a:lnTo>
                    <a:pt x="1794664" y="1041779"/>
                  </a:lnTo>
                  <a:lnTo>
                    <a:pt x="1799080" y="1040905"/>
                  </a:lnTo>
                  <a:cubicBezTo>
                    <a:pt x="1810811" y="1042038"/>
                    <a:pt x="1823598" y="1047863"/>
                    <a:pt x="1835787" y="1057448"/>
                  </a:cubicBezTo>
                  <a:lnTo>
                    <a:pt x="1847211" y="1068518"/>
                  </a:lnTo>
                  <a:lnTo>
                    <a:pt x="1847808" y="1066693"/>
                  </a:lnTo>
                  <a:lnTo>
                    <a:pt x="1860662" y="1051145"/>
                  </a:lnTo>
                  <a:lnTo>
                    <a:pt x="1852496" y="1038692"/>
                  </a:lnTo>
                  <a:cubicBezTo>
                    <a:pt x="1847710" y="1025755"/>
                    <a:pt x="1846441" y="1012944"/>
                    <a:pt x="1849010" y="1001947"/>
                  </a:cubicBezTo>
                  <a:lnTo>
                    <a:pt x="1850347" y="999483"/>
                  </a:lnTo>
                  <a:lnTo>
                    <a:pt x="1826830" y="982272"/>
                  </a:lnTo>
                  <a:lnTo>
                    <a:pt x="1813004" y="961186"/>
                  </a:lnTo>
                  <a:lnTo>
                    <a:pt x="1806112" y="970566"/>
                  </a:lnTo>
                  <a:cubicBezTo>
                    <a:pt x="1801264" y="975127"/>
                    <a:pt x="1795913" y="978398"/>
                    <a:pt x="1790429" y="980059"/>
                  </a:cubicBezTo>
                  <a:lnTo>
                    <a:pt x="1787424" y="980138"/>
                  </a:lnTo>
                  <a:lnTo>
                    <a:pt x="1784860" y="978566"/>
                  </a:lnTo>
                  <a:cubicBezTo>
                    <a:pt x="1779636" y="972992"/>
                    <a:pt x="1776045" y="965058"/>
                    <a:pt x="1774474" y="955860"/>
                  </a:cubicBezTo>
                  <a:lnTo>
                    <a:pt x="1774159" y="950089"/>
                  </a:lnTo>
                  <a:lnTo>
                    <a:pt x="1768437" y="950894"/>
                  </a:lnTo>
                  <a:cubicBezTo>
                    <a:pt x="1756979" y="951527"/>
                    <a:pt x="1744652" y="950299"/>
                    <a:pt x="1732179" y="946957"/>
                  </a:cubicBezTo>
                  <a:cubicBezTo>
                    <a:pt x="1698918" y="938045"/>
                    <a:pt x="1674069" y="916631"/>
                    <a:pt x="1667136" y="893744"/>
                  </a:cubicBezTo>
                  <a:lnTo>
                    <a:pt x="1667012" y="889040"/>
                  </a:lnTo>
                  <a:lnTo>
                    <a:pt x="1669472" y="885028"/>
                  </a:lnTo>
                  <a:cubicBezTo>
                    <a:pt x="1673834" y="880939"/>
                    <a:pt x="1679119" y="877491"/>
                    <a:pt x="1685114" y="874756"/>
                  </a:cubicBezTo>
                  <a:lnTo>
                    <a:pt x="1697067" y="871161"/>
                  </a:lnTo>
                  <a:lnTo>
                    <a:pt x="1694725" y="868548"/>
                  </a:lnTo>
                  <a:cubicBezTo>
                    <a:pt x="1686286" y="856630"/>
                    <a:pt x="1681477" y="843875"/>
                    <a:pt x="1681091" y="831925"/>
                  </a:cubicBezTo>
                  <a:lnTo>
                    <a:pt x="1682188" y="827349"/>
                  </a:lnTo>
                  <a:lnTo>
                    <a:pt x="1685602" y="824110"/>
                  </a:lnTo>
                  <a:cubicBezTo>
                    <a:pt x="1696145" y="818470"/>
                    <a:pt x="1709595" y="816257"/>
                    <a:pt x="1724137" y="817606"/>
                  </a:cubicBezTo>
                  <a:lnTo>
                    <a:pt x="1728926" y="818614"/>
                  </a:lnTo>
                  <a:lnTo>
                    <a:pt x="1725557" y="805198"/>
                  </a:lnTo>
                  <a:cubicBezTo>
                    <a:pt x="1723221" y="788947"/>
                    <a:pt x="1724649" y="774138"/>
                    <a:pt x="1729821" y="762782"/>
                  </a:cubicBezTo>
                  <a:lnTo>
                    <a:pt x="1732959" y="759195"/>
                  </a:lnTo>
                  <a:lnTo>
                    <a:pt x="1737635" y="758270"/>
                  </a:lnTo>
                  <a:cubicBezTo>
                    <a:pt x="1750055" y="759470"/>
                    <a:pt x="1763594" y="765637"/>
                    <a:pt x="1776499" y="775786"/>
                  </a:cubicBezTo>
                  <a:lnTo>
                    <a:pt x="1788595" y="787507"/>
                  </a:lnTo>
                  <a:lnTo>
                    <a:pt x="1789228" y="785574"/>
                  </a:lnTo>
                  <a:lnTo>
                    <a:pt x="1802837" y="769113"/>
                  </a:lnTo>
                  <a:lnTo>
                    <a:pt x="1794191" y="755927"/>
                  </a:lnTo>
                  <a:cubicBezTo>
                    <a:pt x="1789124" y="742230"/>
                    <a:pt x="1787781" y="728666"/>
                    <a:pt x="1790500" y="717023"/>
                  </a:cubicBezTo>
                  <a:lnTo>
                    <a:pt x="1792745" y="712887"/>
                  </a:lnTo>
                  <a:lnTo>
                    <a:pt x="1796881" y="710642"/>
                  </a:lnTo>
                  <a:cubicBezTo>
                    <a:pt x="1802703" y="709282"/>
                    <a:pt x="1809004" y="708938"/>
                    <a:pt x="1815563" y="709568"/>
                  </a:cubicBezTo>
                  <a:lnTo>
                    <a:pt x="1827713" y="712431"/>
                  </a:lnTo>
                  <a:lnTo>
                    <a:pt x="1826991" y="708997"/>
                  </a:lnTo>
                  <a:cubicBezTo>
                    <a:pt x="1825641" y="694456"/>
                    <a:pt x="1827854" y="681006"/>
                    <a:pt x="1833495" y="670463"/>
                  </a:cubicBezTo>
                  <a:lnTo>
                    <a:pt x="1836733" y="667049"/>
                  </a:lnTo>
                  <a:lnTo>
                    <a:pt x="1841310" y="665951"/>
                  </a:lnTo>
                  <a:cubicBezTo>
                    <a:pt x="1853260" y="666338"/>
                    <a:pt x="1866014" y="671146"/>
                    <a:pt x="1877933" y="679586"/>
                  </a:cubicBezTo>
                  <a:lnTo>
                    <a:pt x="1881577" y="682853"/>
                  </a:lnTo>
                  <a:lnTo>
                    <a:pt x="1885367" y="669550"/>
                  </a:lnTo>
                  <a:cubicBezTo>
                    <a:pt x="1891469" y="654308"/>
                    <a:pt x="1900111" y="642198"/>
                    <a:pt x="1910268" y="634949"/>
                  </a:cubicBezTo>
                  <a:lnTo>
                    <a:pt x="1914779" y="633412"/>
                  </a:lnTo>
                  <a:lnTo>
                    <a:pt x="1919291" y="634949"/>
                  </a:lnTo>
                  <a:cubicBezTo>
                    <a:pt x="1929447" y="642198"/>
                    <a:pt x="1938088" y="654308"/>
                    <a:pt x="1944190" y="669550"/>
                  </a:cubicBezTo>
                  <a:lnTo>
                    <a:pt x="1948805" y="685748"/>
                  </a:lnTo>
                  <a:lnTo>
                    <a:pt x="1950320" y="684391"/>
                  </a:lnTo>
                  <a:cubicBezTo>
                    <a:pt x="1962238" y="675951"/>
                    <a:pt x="1974993" y="671143"/>
                    <a:pt x="1986944" y="670757"/>
                  </a:cubicBezTo>
                  <a:lnTo>
                    <a:pt x="1991520" y="671854"/>
                  </a:lnTo>
                  <a:lnTo>
                    <a:pt x="1994758" y="675268"/>
                  </a:lnTo>
                  <a:cubicBezTo>
                    <a:pt x="1997578" y="680540"/>
                    <a:pt x="1999541" y="686538"/>
                    <a:pt x="2000631" y="693036"/>
                  </a:cubicBezTo>
                  <a:lnTo>
                    <a:pt x="2001240" y="713085"/>
                  </a:lnTo>
                  <a:lnTo>
                    <a:pt x="2016166" y="709568"/>
                  </a:lnTo>
                  <a:cubicBezTo>
                    <a:pt x="2022725" y="708939"/>
                    <a:pt x="2029027" y="709283"/>
                    <a:pt x="2034849" y="710643"/>
                  </a:cubicBezTo>
                  <a:lnTo>
                    <a:pt x="2038985" y="712887"/>
                  </a:lnTo>
                  <a:lnTo>
                    <a:pt x="2041229" y="717023"/>
                  </a:lnTo>
                  <a:cubicBezTo>
                    <a:pt x="2043949" y="728667"/>
                    <a:pt x="2042605" y="742231"/>
                    <a:pt x="2037538" y="755928"/>
                  </a:cubicBezTo>
                  <a:lnTo>
                    <a:pt x="2020608" y="781747"/>
                  </a:lnTo>
                  <a:lnTo>
                    <a:pt x="2021529" y="782402"/>
                  </a:lnTo>
                  <a:lnTo>
                    <a:pt x="2024204" y="786501"/>
                  </a:lnTo>
                  <a:lnTo>
                    <a:pt x="2031307" y="774633"/>
                  </a:lnTo>
                  <a:cubicBezTo>
                    <a:pt x="2041147" y="761489"/>
                    <a:pt x="2052628" y="752028"/>
                    <a:pt x="2064315" y="747655"/>
                  </a:cubicBezTo>
                  <a:lnTo>
                    <a:pt x="2069070" y="747338"/>
                  </a:lnTo>
                  <a:lnTo>
                    <a:pt x="2073030" y="749990"/>
                  </a:lnTo>
                  <a:lnTo>
                    <a:pt x="2087223" y="787472"/>
                  </a:lnTo>
                  <a:lnTo>
                    <a:pt x="2089255" y="783728"/>
                  </a:lnTo>
                  <a:lnTo>
                    <a:pt x="2093161" y="781608"/>
                  </a:lnTo>
                  <a:cubicBezTo>
                    <a:pt x="2098660" y="780324"/>
                    <a:pt x="2104611" y="779999"/>
                    <a:pt x="2110806" y="780593"/>
                  </a:cubicBezTo>
                  <a:lnTo>
                    <a:pt x="2122281" y="783297"/>
                  </a:lnTo>
                  <a:lnTo>
                    <a:pt x="2121599" y="780054"/>
                  </a:lnTo>
                  <a:lnTo>
                    <a:pt x="2122198" y="776504"/>
                  </a:lnTo>
                  <a:lnTo>
                    <a:pt x="2104735" y="771270"/>
                  </a:lnTo>
                  <a:lnTo>
                    <a:pt x="2103163" y="768707"/>
                  </a:lnTo>
                  <a:lnTo>
                    <a:pt x="2103242" y="765701"/>
                  </a:lnTo>
                  <a:cubicBezTo>
                    <a:pt x="2105457" y="758389"/>
                    <a:pt x="2110534" y="751313"/>
                    <a:pt x="2117713" y="745352"/>
                  </a:cubicBezTo>
                  <a:lnTo>
                    <a:pt x="2122553" y="742194"/>
                  </a:lnTo>
                  <a:lnTo>
                    <a:pt x="2118995" y="737641"/>
                  </a:lnTo>
                  <a:cubicBezTo>
                    <a:pt x="2112718" y="728036"/>
                    <a:pt x="2107619" y="716746"/>
                    <a:pt x="2104276" y="704273"/>
                  </a:cubicBezTo>
                  <a:lnTo>
                    <a:pt x="2102846" y="679098"/>
                  </a:lnTo>
                  <a:lnTo>
                    <a:pt x="2092187" y="683776"/>
                  </a:lnTo>
                  <a:cubicBezTo>
                    <a:pt x="2085708" y="685302"/>
                    <a:pt x="2079438" y="685459"/>
                    <a:pt x="2073859" y="684156"/>
                  </a:cubicBezTo>
                  <a:lnTo>
                    <a:pt x="2071216" y="682722"/>
                  </a:lnTo>
                  <a:lnTo>
                    <a:pt x="2069782" y="680079"/>
                  </a:lnTo>
                  <a:cubicBezTo>
                    <a:pt x="2068044" y="672639"/>
                    <a:pt x="2068903" y="663973"/>
                    <a:pt x="2072140" y="655221"/>
                  </a:cubicBezTo>
                  <a:lnTo>
                    <a:pt x="2074753" y="650067"/>
                  </a:lnTo>
                  <a:lnTo>
                    <a:pt x="2069395" y="647903"/>
                  </a:lnTo>
                  <a:cubicBezTo>
                    <a:pt x="2059156" y="642722"/>
                    <a:pt x="2049094" y="635495"/>
                    <a:pt x="2039964" y="626364"/>
                  </a:cubicBezTo>
                  <a:cubicBezTo>
                    <a:pt x="2015615" y="602016"/>
                    <a:pt x="2004802" y="571046"/>
                    <a:pt x="2010241" y="547759"/>
                  </a:cubicBezTo>
                  <a:lnTo>
                    <a:pt x="2012486" y="543623"/>
                  </a:lnTo>
                  <a:lnTo>
                    <a:pt x="2016622" y="541378"/>
                  </a:lnTo>
                  <a:cubicBezTo>
                    <a:pt x="2022444" y="540018"/>
                    <a:pt x="2028745" y="539675"/>
                    <a:pt x="2035304" y="540304"/>
                  </a:cubicBezTo>
                  <a:lnTo>
                    <a:pt x="2047454" y="543167"/>
                  </a:lnTo>
                  <a:lnTo>
                    <a:pt x="2046732" y="539733"/>
                  </a:lnTo>
                  <a:cubicBezTo>
                    <a:pt x="2045382" y="525192"/>
                    <a:pt x="2047595" y="511742"/>
                    <a:pt x="2053236" y="501199"/>
                  </a:cubicBezTo>
                  <a:lnTo>
                    <a:pt x="2056474" y="497785"/>
                  </a:lnTo>
                  <a:lnTo>
                    <a:pt x="2061051" y="496687"/>
                  </a:lnTo>
                  <a:cubicBezTo>
                    <a:pt x="2073001" y="497074"/>
                    <a:pt x="2085755" y="501882"/>
                    <a:pt x="2097674" y="510322"/>
                  </a:cubicBezTo>
                  <a:lnTo>
                    <a:pt x="2101318" y="513589"/>
                  </a:lnTo>
                  <a:lnTo>
                    <a:pt x="2105108" y="500286"/>
                  </a:lnTo>
                  <a:cubicBezTo>
                    <a:pt x="2111210" y="485044"/>
                    <a:pt x="2119852" y="472934"/>
                    <a:pt x="2130009" y="465685"/>
                  </a:cubicBezTo>
                  <a:lnTo>
                    <a:pt x="2134520" y="464148"/>
                  </a:lnTo>
                  <a:lnTo>
                    <a:pt x="2139032" y="465685"/>
                  </a:lnTo>
                  <a:cubicBezTo>
                    <a:pt x="2149188" y="472934"/>
                    <a:pt x="2157829" y="485044"/>
                    <a:pt x="2163931" y="500286"/>
                  </a:cubicBezTo>
                  <a:lnTo>
                    <a:pt x="2168546" y="516485"/>
                  </a:lnTo>
                  <a:lnTo>
                    <a:pt x="2170061" y="515127"/>
                  </a:lnTo>
                  <a:lnTo>
                    <a:pt x="2190077" y="507675"/>
                  </a:lnTo>
                  <a:lnTo>
                    <a:pt x="2189183" y="491932"/>
                  </a:lnTo>
                  <a:cubicBezTo>
                    <a:pt x="2191643" y="477537"/>
                    <a:pt x="2197261" y="465118"/>
                    <a:pt x="2205439" y="456395"/>
                  </a:cubicBezTo>
                  <a:lnTo>
                    <a:pt x="2209451" y="453935"/>
                  </a:lnTo>
                  <a:lnTo>
                    <a:pt x="2214155" y="454059"/>
                  </a:lnTo>
                  <a:cubicBezTo>
                    <a:pt x="2219876" y="455792"/>
                    <a:pt x="2225506" y="458646"/>
                    <a:pt x="2230871" y="462470"/>
                  </a:cubicBezTo>
                  <a:lnTo>
                    <a:pt x="2239962" y="471024"/>
                  </a:lnTo>
                  <a:lnTo>
                    <a:pt x="2241053" y="467689"/>
                  </a:lnTo>
                  <a:cubicBezTo>
                    <a:pt x="2247155" y="454421"/>
                    <a:pt x="2255797" y="443880"/>
                    <a:pt x="2265953" y="437570"/>
                  </a:cubicBezTo>
                  <a:lnTo>
                    <a:pt x="2270465" y="436232"/>
                  </a:lnTo>
                  <a:lnTo>
                    <a:pt x="2274977" y="437570"/>
                  </a:lnTo>
                  <a:cubicBezTo>
                    <a:pt x="2285133" y="443880"/>
                    <a:pt x="2293774" y="454421"/>
                    <a:pt x="2299876" y="467689"/>
                  </a:cubicBezTo>
                  <a:lnTo>
                    <a:pt x="2301399" y="472341"/>
                  </a:lnTo>
                  <a:lnTo>
                    <a:pt x="2311332" y="462715"/>
                  </a:lnTo>
                  <a:cubicBezTo>
                    <a:pt x="2324238" y="452566"/>
                    <a:pt x="2337777" y="446400"/>
                    <a:pt x="2350197" y="445200"/>
                  </a:cubicBezTo>
                  <a:lnTo>
                    <a:pt x="2354873" y="446125"/>
                  </a:lnTo>
                  <a:lnTo>
                    <a:pt x="2358012" y="449712"/>
                  </a:lnTo>
                  <a:cubicBezTo>
                    <a:pt x="2363183" y="461068"/>
                    <a:pt x="2364611" y="475876"/>
                    <a:pt x="2362275" y="492127"/>
                  </a:cubicBezTo>
                  <a:lnTo>
                    <a:pt x="2358172" y="508463"/>
                  </a:lnTo>
                  <a:lnTo>
                    <a:pt x="2360163" y="508044"/>
                  </a:lnTo>
                  <a:cubicBezTo>
                    <a:pt x="2374704" y="506695"/>
                    <a:pt x="2388154" y="508908"/>
                    <a:pt x="2398697" y="514549"/>
                  </a:cubicBezTo>
                  <a:lnTo>
                    <a:pt x="2402111" y="517787"/>
                  </a:lnTo>
                  <a:lnTo>
                    <a:pt x="2403208" y="522363"/>
                  </a:lnTo>
                  <a:cubicBezTo>
                    <a:pt x="2403015" y="528338"/>
                    <a:pt x="2401716" y="534514"/>
                    <a:pt x="2399411" y="540687"/>
                  </a:cubicBezTo>
                  <a:lnTo>
                    <a:pt x="2389914" y="558355"/>
                  </a:lnTo>
                  <a:lnTo>
                    <a:pt x="2404598" y="562772"/>
                  </a:lnTo>
                  <a:cubicBezTo>
                    <a:pt x="2410593" y="565506"/>
                    <a:pt x="2415878" y="568955"/>
                    <a:pt x="2420240" y="573044"/>
                  </a:cubicBezTo>
                  <a:lnTo>
                    <a:pt x="2422700" y="577055"/>
                  </a:lnTo>
                  <a:lnTo>
                    <a:pt x="2422576" y="581759"/>
                  </a:lnTo>
                  <a:cubicBezTo>
                    <a:pt x="2419109" y="593203"/>
                    <a:pt x="2411164" y="604278"/>
                    <a:pt x="2399927" y="613606"/>
                  </a:cubicBezTo>
                  <a:lnTo>
                    <a:pt x="2372355" y="627502"/>
                  </a:lnTo>
                  <a:lnTo>
                    <a:pt x="2372825" y="628530"/>
                  </a:lnTo>
                  <a:lnTo>
                    <a:pt x="2373092" y="633418"/>
                  </a:lnTo>
                  <a:lnTo>
                    <a:pt x="2385178" y="626691"/>
                  </a:lnTo>
                  <a:cubicBezTo>
                    <a:pt x="2400271" y="620228"/>
                    <a:pt x="2414945" y="617775"/>
                    <a:pt x="2427252" y="619831"/>
                  </a:cubicBezTo>
                  <a:lnTo>
                    <a:pt x="2431529" y="621935"/>
                  </a:lnTo>
                  <a:lnTo>
                    <a:pt x="2433633" y="626212"/>
                  </a:lnTo>
                  <a:cubicBezTo>
                    <a:pt x="2435688" y="638519"/>
                    <a:pt x="2433236" y="653192"/>
                    <a:pt x="2426773" y="668285"/>
                  </a:cubicBezTo>
                  <a:lnTo>
                    <a:pt x="2418582" y="683002"/>
                  </a:lnTo>
                  <a:lnTo>
                    <a:pt x="2420613" y="683113"/>
                  </a:lnTo>
                  <a:cubicBezTo>
                    <a:pt x="2435008" y="685573"/>
                    <a:pt x="2447427" y="691192"/>
                    <a:pt x="2456150" y="699369"/>
                  </a:cubicBezTo>
                  <a:lnTo>
                    <a:pt x="2458610" y="703381"/>
                  </a:lnTo>
                  <a:lnTo>
                    <a:pt x="2458486" y="708085"/>
                  </a:lnTo>
                  <a:cubicBezTo>
                    <a:pt x="2456753" y="713807"/>
                    <a:pt x="2453899" y="719436"/>
                    <a:pt x="2450075" y="724802"/>
                  </a:cubicBezTo>
                  <a:lnTo>
                    <a:pt x="2437992" y="737643"/>
                  </a:lnTo>
                  <a:lnTo>
                    <a:pt x="2450150" y="743122"/>
                  </a:lnTo>
                  <a:lnTo>
                    <a:pt x="2461574" y="754192"/>
                  </a:lnTo>
                  <a:lnTo>
                    <a:pt x="2462171" y="752367"/>
                  </a:lnTo>
                  <a:lnTo>
                    <a:pt x="2475024" y="736819"/>
                  </a:lnTo>
                  <a:lnTo>
                    <a:pt x="2466859" y="724366"/>
                  </a:lnTo>
                  <a:cubicBezTo>
                    <a:pt x="2462073" y="711429"/>
                    <a:pt x="2460804" y="698618"/>
                    <a:pt x="2463373" y="687621"/>
                  </a:cubicBezTo>
                  <a:lnTo>
                    <a:pt x="2465493" y="683715"/>
                  </a:lnTo>
                  <a:lnTo>
                    <a:pt x="2469399" y="681595"/>
                  </a:lnTo>
                  <a:cubicBezTo>
                    <a:pt x="2474898" y="680311"/>
                    <a:pt x="2480849" y="679986"/>
                    <a:pt x="2487044" y="680580"/>
                  </a:cubicBezTo>
                  <a:lnTo>
                    <a:pt x="2498519" y="683284"/>
                  </a:lnTo>
                  <a:lnTo>
                    <a:pt x="2497837" y="680041"/>
                  </a:lnTo>
                  <a:lnTo>
                    <a:pt x="2501564" y="657960"/>
                  </a:lnTo>
                  <a:lnTo>
                    <a:pt x="2497000" y="659963"/>
                  </a:lnTo>
                  <a:cubicBezTo>
                    <a:pt x="2490521" y="661489"/>
                    <a:pt x="2484252" y="661646"/>
                    <a:pt x="2478672" y="660343"/>
                  </a:cubicBezTo>
                  <a:lnTo>
                    <a:pt x="2476029" y="658909"/>
                  </a:lnTo>
                  <a:lnTo>
                    <a:pt x="2474595" y="656266"/>
                  </a:lnTo>
                  <a:cubicBezTo>
                    <a:pt x="2472857" y="648826"/>
                    <a:pt x="2473716" y="640160"/>
                    <a:pt x="2476953" y="631408"/>
                  </a:cubicBezTo>
                  <a:lnTo>
                    <a:pt x="2479566" y="626254"/>
                  </a:lnTo>
                  <a:lnTo>
                    <a:pt x="2474208" y="624090"/>
                  </a:lnTo>
                  <a:cubicBezTo>
                    <a:pt x="2463969" y="618909"/>
                    <a:pt x="2453907" y="611682"/>
                    <a:pt x="2444777" y="602551"/>
                  </a:cubicBezTo>
                  <a:cubicBezTo>
                    <a:pt x="2420428" y="578203"/>
                    <a:pt x="2409615" y="547233"/>
                    <a:pt x="2415054" y="523946"/>
                  </a:cubicBezTo>
                  <a:lnTo>
                    <a:pt x="2417299" y="519810"/>
                  </a:lnTo>
                  <a:lnTo>
                    <a:pt x="2421435" y="517565"/>
                  </a:lnTo>
                  <a:cubicBezTo>
                    <a:pt x="2427257" y="516205"/>
                    <a:pt x="2433558" y="515862"/>
                    <a:pt x="2440117" y="516491"/>
                  </a:cubicBezTo>
                  <a:lnTo>
                    <a:pt x="2452267" y="519354"/>
                  </a:lnTo>
                  <a:lnTo>
                    <a:pt x="2451545" y="515920"/>
                  </a:lnTo>
                  <a:cubicBezTo>
                    <a:pt x="2450195" y="501379"/>
                    <a:pt x="2452408" y="487929"/>
                    <a:pt x="2458049" y="477386"/>
                  </a:cubicBezTo>
                  <a:lnTo>
                    <a:pt x="2461287" y="473972"/>
                  </a:lnTo>
                  <a:lnTo>
                    <a:pt x="2465864" y="472874"/>
                  </a:lnTo>
                  <a:cubicBezTo>
                    <a:pt x="2477814" y="473261"/>
                    <a:pt x="2490568" y="478069"/>
                    <a:pt x="2502487" y="486509"/>
                  </a:cubicBezTo>
                  <a:lnTo>
                    <a:pt x="2506131" y="489776"/>
                  </a:lnTo>
                  <a:lnTo>
                    <a:pt x="2509921" y="476473"/>
                  </a:lnTo>
                  <a:cubicBezTo>
                    <a:pt x="2516023" y="461231"/>
                    <a:pt x="2524665" y="449121"/>
                    <a:pt x="2534822" y="441872"/>
                  </a:cubicBezTo>
                  <a:lnTo>
                    <a:pt x="2539333" y="440335"/>
                  </a:lnTo>
                  <a:lnTo>
                    <a:pt x="2543845" y="441872"/>
                  </a:lnTo>
                  <a:cubicBezTo>
                    <a:pt x="2554001" y="449121"/>
                    <a:pt x="2562642" y="461231"/>
                    <a:pt x="2568744" y="476473"/>
                  </a:cubicBezTo>
                  <a:lnTo>
                    <a:pt x="2573359" y="492672"/>
                  </a:lnTo>
                  <a:lnTo>
                    <a:pt x="2574874" y="491314"/>
                  </a:lnTo>
                  <a:lnTo>
                    <a:pt x="2594890" y="483862"/>
                  </a:lnTo>
                  <a:lnTo>
                    <a:pt x="2593996" y="468119"/>
                  </a:lnTo>
                  <a:cubicBezTo>
                    <a:pt x="2596456" y="453724"/>
                    <a:pt x="2602074" y="441305"/>
                    <a:pt x="2610252" y="432582"/>
                  </a:cubicBezTo>
                  <a:lnTo>
                    <a:pt x="2614264" y="430122"/>
                  </a:lnTo>
                  <a:lnTo>
                    <a:pt x="2618968" y="430246"/>
                  </a:lnTo>
                  <a:cubicBezTo>
                    <a:pt x="2624689" y="431979"/>
                    <a:pt x="2630319" y="434833"/>
                    <a:pt x="2635684" y="438657"/>
                  </a:cubicBezTo>
                  <a:lnTo>
                    <a:pt x="2644775" y="447211"/>
                  </a:lnTo>
                  <a:lnTo>
                    <a:pt x="2645866" y="443876"/>
                  </a:lnTo>
                  <a:cubicBezTo>
                    <a:pt x="2651968" y="430608"/>
                    <a:pt x="2660610" y="420067"/>
                    <a:pt x="2670766" y="413757"/>
                  </a:cubicBezTo>
                  <a:close/>
                  <a:moveTo>
                    <a:pt x="1784598" y="359863"/>
                  </a:moveTo>
                  <a:lnTo>
                    <a:pt x="1784352" y="360063"/>
                  </a:lnTo>
                  <a:lnTo>
                    <a:pt x="1783891" y="368187"/>
                  </a:lnTo>
                  <a:lnTo>
                    <a:pt x="1787040" y="363811"/>
                  </a:lnTo>
                  <a:close/>
                  <a:moveTo>
                    <a:pt x="1073046" y="346617"/>
                  </a:moveTo>
                  <a:lnTo>
                    <a:pt x="1077558" y="348154"/>
                  </a:lnTo>
                  <a:cubicBezTo>
                    <a:pt x="1087714" y="355403"/>
                    <a:pt x="1096355" y="367513"/>
                    <a:pt x="1102457" y="382755"/>
                  </a:cubicBezTo>
                  <a:lnTo>
                    <a:pt x="1107072" y="398954"/>
                  </a:lnTo>
                  <a:lnTo>
                    <a:pt x="1108587" y="397596"/>
                  </a:lnTo>
                  <a:cubicBezTo>
                    <a:pt x="1120505" y="389156"/>
                    <a:pt x="1133260" y="384348"/>
                    <a:pt x="1145211" y="383962"/>
                  </a:cubicBezTo>
                  <a:lnTo>
                    <a:pt x="1149787" y="385059"/>
                  </a:lnTo>
                  <a:lnTo>
                    <a:pt x="1153025" y="388473"/>
                  </a:lnTo>
                  <a:cubicBezTo>
                    <a:pt x="1155845" y="393745"/>
                    <a:pt x="1157808" y="399743"/>
                    <a:pt x="1158898" y="406241"/>
                  </a:cubicBezTo>
                  <a:lnTo>
                    <a:pt x="1159507" y="426290"/>
                  </a:lnTo>
                  <a:lnTo>
                    <a:pt x="1174433" y="422773"/>
                  </a:lnTo>
                  <a:cubicBezTo>
                    <a:pt x="1180992" y="422144"/>
                    <a:pt x="1187294" y="422488"/>
                    <a:pt x="1193116" y="423848"/>
                  </a:cubicBezTo>
                  <a:lnTo>
                    <a:pt x="1197252" y="426092"/>
                  </a:lnTo>
                  <a:lnTo>
                    <a:pt x="1199496" y="430228"/>
                  </a:lnTo>
                  <a:cubicBezTo>
                    <a:pt x="1202216" y="441872"/>
                    <a:pt x="1200872" y="455436"/>
                    <a:pt x="1195805" y="469133"/>
                  </a:cubicBezTo>
                  <a:lnTo>
                    <a:pt x="1178875" y="494952"/>
                  </a:lnTo>
                  <a:lnTo>
                    <a:pt x="1179796" y="495607"/>
                  </a:lnTo>
                  <a:lnTo>
                    <a:pt x="1182471" y="499707"/>
                  </a:lnTo>
                  <a:lnTo>
                    <a:pt x="1189574" y="487838"/>
                  </a:lnTo>
                  <a:cubicBezTo>
                    <a:pt x="1199414" y="474694"/>
                    <a:pt x="1210895" y="465233"/>
                    <a:pt x="1222582" y="460860"/>
                  </a:cubicBezTo>
                  <a:lnTo>
                    <a:pt x="1227337" y="460543"/>
                  </a:lnTo>
                  <a:lnTo>
                    <a:pt x="1231297" y="463195"/>
                  </a:lnTo>
                  <a:cubicBezTo>
                    <a:pt x="1239231" y="472826"/>
                    <a:pt x="1244444" y="486760"/>
                    <a:pt x="1246393" y="503062"/>
                  </a:cubicBezTo>
                  <a:lnTo>
                    <a:pt x="1246658" y="519903"/>
                  </a:lnTo>
                  <a:lnTo>
                    <a:pt x="1248473" y="518984"/>
                  </a:lnTo>
                  <a:cubicBezTo>
                    <a:pt x="1262169" y="513917"/>
                    <a:pt x="1275734" y="512573"/>
                    <a:pt x="1287377" y="515293"/>
                  </a:cubicBezTo>
                  <a:lnTo>
                    <a:pt x="1291513" y="517537"/>
                  </a:lnTo>
                  <a:lnTo>
                    <a:pt x="1293758" y="521674"/>
                  </a:lnTo>
                  <a:cubicBezTo>
                    <a:pt x="1295117" y="527495"/>
                    <a:pt x="1295461" y="533797"/>
                    <a:pt x="1294832" y="540356"/>
                  </a:cubicBezTo>
                  <a:lnTo>
                    <a:pt x="1290231" y="559880"/>
                  </a:lnTo>
                  <a:lnTo>
                    <a:pt x="1305559" y="560345"/>
                  </a:lnTo>
                  <a:cubicBezTo>
                    <a:pt x="1312057" y="561435"/>
                    <a:pt x="1318055" y="563399"/>
                    <a:pt x="1323327" y="566219"/>
                  </a:cubicBezTo>
                  <a:lnTo>
                    <a:pt x="1326741" y="569457"/>
                  </a:lnTo>
                  <a:lnTo>
                    <a:pt x="1327838" y="574033"/>
                  </a:lnTo>
                  <a:cubicBezTo>
                    <a:pt x="1327065" y="597935"/>
                    <a:pt x="1308605" y="625050"/>
                    <a:pt x="1278784" y="642267"/>
                  </a:cubicBezTo>
                  <a:cubicBezTo>
                    <a:pt x="1271329" y="646571"/>
                    <a:pt x="1263693" y="649951"/>
                    <a:pt x="1256103" y="652424"/>
                  </a:cubicBezTo>
                  <a:lnTo>
                    <a:pt x="1236506" y="656546"/>
                  </a:lnTo>
                  <a:lnTo>
                    <a:pt x="1237457" y="661069"/>
                  </a:lnTo>
                  <a:cubicBezTo>
                    <a:pt x="1238319" y="670360"/>
                    <a:pt x="1236905" y="678954"/>
                    <a:pt x="1233302" y="685690"/>
                  </a:cubicBezTo>
                  <a:lnTo>
                    <a:pt x="1231232" y="687872"/>
                  </a:lnTo>
                  <a:lnTo>
                    <a:pt x="1228308" y="688573"/>
                  </a:lnTo>
                  <a:cubicBezTo>
                    <a:pt x="1216855" y="688202"/>
                    <a:pt x="1204246" y="681475"/>
                    <a:pt x="1194016" y="670096"/>
                  </a:cubicBezTo>
                  <a:lnTo>
                    <a:pt x="1193495" y="669376"/>
                  </a:lnTo>
                  <a:lnTo>
                    <a:pt x="1176380" y="695477"/>
                  </a:lnTo>
                  <a:lnTo>
                    <a:pt x="1175613" y="696101"/>
                  </a:lnTo>
                  <a:lnTo>
                    <a:pt x="1176181" y="697147"/>
                  </a:lnTo>
                  <a:cubicBezTo>
                    <a:pt x="1178749" y="708144"/>
                    <a:pt x="1177480" y="720955"/>
                    <a:pt x="1172695" y="733891"/>
                  </a:cubicBezTo>
                  <a:lnTo>
                    <a:pt x="1156706" y="758274"/>
                  </a:lnTo>
                  <a:lnTo>
                    <a:pt x="1157576" y="758893"/>
                  </a:lnTo>
                  <a:lnTo>
                    <a:pt x="1160102" y="762764"/>
                  </a:lnTo>
                  <a:lnTo>
                    <a:pt x="1166812" y="751555"/>
                  </a:lnTo>
                  <a:cubicBezTo>
                    <a:pt x="1176105" y="739141"/>
                    <a:pt x="1186948" y="730205"/>
                    <a:pt x="1197986" y="726075"/>
                  </a:cubicBezTo>
                  <a:lnTo>
                    <a:pt x="1202478" y="725776"/>
                  </a:lnTo>
                  <a:lnTo>
                    <a:pt x="1206218" y="728281"/>
                  </a:lnTo>
                  <a:lnTo>
                    <a:pt x="1219339" y="762931"/>
                  </a:lnTo>
                  <a:lnTo>
                    <a:pt x="1247862" y="775786"/>
                  </a:lnTo>
                  <a:lnTo>
                    <a:pt x="1250469" y="778312"/>
                  </a:lnTo>
                  <a:lnTo>
                    <a:pt x="1259184" y="777486"/>
                  </a:lnTo>
                  <a:lnTo>
                    <a:pt x="1263090" y="779605"/>
                  </a:lnTo>
                  <a:lnTo>
                    <a:pt x="1264055" y="781383"/>
                  </a:lnTo>
                  <a:lnTo>
                    <a:pt x="1274200" y="769113"/>
                  </a:lnTo>
                  <a:lnTo>
                    <a:pt x="1265554" y="755927"/>
                  </a:lnTo>
                  <a:cubicBezTo>
                    <a:pt x="1260487" y="742230"/>
                    <a:pt x="1259144" y="728666"/>
                    <a:pt x="1261863" y="717023"/>
                  </a:cubicBezTo>
                  <a:lnTo>
                    <a:pt x="1264108" y="712887"/>
                  </a:lnTo>
                  <a:lnTo>
                    <a:pt x="1268244" y="710642"/>
                  </a:lnTo>
                  <a:cubicBezTo>
                    <a:pt x="1274066" y="709282"/>
                    <a:pt x="1280367" y="708938"/>
                    <a:pt x="1286926" y="709568"/>
                  </a:cubicBezTo>
                  <a:lnTo>
                    <a:pt x="1299076" y="712431"/>
                  </a:lnTo>
                  <a:lnTo>
                    <a:pt x="1298354" y="708997"/>
                  </a:lnTo>
                  <a:cubicBezTo>
                    <a:pt x="1297004" y="694456"/>
                    <a:pt x="1299217" y="681006"/>
                    <a:pt x="1304858" y="670463"/>
                  </a:cubicBezTo>
                  <a:lnTo>
                    <a:pt x="1308096" y="667049"/>
                  </a:lnTo>
                  <a:lnTo>
                    <a:pt x="1312673" y="665951"/>
                  </a:lnTo>
                  <a:cubicBezTo>
                    <a:pt x="1324623" y="666338"/>
                    <a:pt x="1337377" y="671146"/>
                    <a:pt x="1349296" y="679586"/>
                  </a:cubicBezTo>
                  <a:lnTo>
                    <a:pt x="1352940" y="682853"/>
                  </a:lnTo>
                  <a:lnTo>
                    <a:pt x="1356730" y="669550"/>
                  </a:lnTo>
                  <a:cubicBezTo>
                    <a:pt x="1362832" y="654308"/>
                    <a:pt x="1371474" y="642198"/>
                    <a:pt x="1381631" y="634949"/>
                  </a:cubicBezTo>
                  <a:lnTo>
                    <a:pt x="1386142" y="633412"/>
                  </a:lnTo>
                  <a:lnTo>
                    <a:pt x="1390654" y="634949"/>
                  </a:lnTo>
                  <a:cubicBezTo>
                    <a:pt x="1400810" y="642198"/>
                    <a:pt x="1409451" y="654308"/>
                    <a:pt x="1415553" y="669550"/>
                  </a:cubicBezTo>
                  <a:lnTo>
                    <a:pt x="1420168" y="685748"/>
                  </a:lnTo>
                  <a:lnTo>
                    <a:pt x="1421683" y="684391"/>
                  </a:lnTo>
                  <a:cubicBezTo>
                    <a:pt x="1433601" y="675951"/>
                    <a:pt x="1446356" y="671143"/>
                    <a:pt x="1458307" y="670757"/>
                  </a:cubicBezTo>
                  <a:lnTo>
                    <a:pt x="1462883" y="671854"/>
                  </a:lnTo>
                  <a:lnTo>
                    <a:pt x="1466121" y="675268"/>
                  </a:lnTo>
                  <a:cubicBezTo>
                    <a:pt x="1468941" y="680540"/>
                    <a:pt x="1470904" y="686538"/>
                    <a:pt x="1471994" y="693036"/>
                  </a:cubicBezTo>
                  <a:lnTo>
                    <a:pt x="1472603" y="713085"/>
                  </a:lnTo>
                  <a:lnTo>
                    <a:pt x="1487529" y="709568"/>
                  </a:lnTo>
                  <a:cubicBezTo>
                    <a:pt x="1494088" y="708939"/>
                    <a:pt x="1500390" y="709283"/>
                    <a:pt x="1506212" y="710643"/>
                  </a:cubicBezTo>
                  <a:lnTo>
                    <a:pt x="1510348" y="712887"/>
                  </a:lnTo>
                  <a:lnTo>
                    <a:pt x="1512592" y="717023"/>
                  </a:lnTo>
                  <a:cubicBezTo>
                    <a:pt x="1515312" y="728667"/>
                    <a:pt x="1513968" y="742231"/>
                    <a:pt x="1508901" y="755928"/>
                  </a:cubicBezTo>
                  <a:lnTo>
                    <a:pt x="1491971" y="781747"/>
                  </a:lnTo>
                  <a:lnTo>
                    <a:pt x="1492892" y="782402"/>
                  </a:lnTo>
                  <a:lnTo>
                    <a:pt x="1495567" y="786501"/>
                  </a:lnTo>
                  <a:lnTo>
                    <a:pt x="1502670" y="774633"/>
                  </a:lnTo>
                  <a:cubicBezTo>
                    <a:pt x="1512510" y="761489"/>
                    <a:pt x="1523991" y="752028"/>
                    <a:pt x="1535678" y="747655"/>
                  </a:cubicBezTo>
                  <a:lnTo>
                    <a:pt x="1540433" y="747338"/>
                  </a:lnTo>
                  <a:lnTo>
                    <a:pt x="1544393" y="749990"/>
                  </a:lnTo>
                  <a:cubicBezTo>
                    <a:pt x="1552327" y="759621"/>
                    <a:pt x="1557540" y="773555"/>
                    <a:pt x="1559489" y="789857"/>
                  </a:cubicBezTo>
                  <a:lnTo>
                    <a:pt x="1559754" y="806698"/>
                  </a:lnTo>
                  <a:lnTo>
                    <a:pt x="1561569" y="805778"/>
                  </a:lnTo>
                  <a:cubicBezTo>
                    <a:pt x="1575265" y="800711"/>
                    <a:pt x="1588830" y="799368"/>
                    <a:pt x="1600473" y="802088"/>
                  </a:cubicBezTo>
                  <a:lnTo>
                    <a:pt x="1604609" y="804332"/>
                  </a:lnTo>
                  <a:lnTo>
                    <a:pt x="1606854" y="808468"/>
                  </a:lnTo>
                  <a:cubicBezTo>
                    <a:pt x="1608213" y="814290"/>
                    <a:pt x="1608557" y="820592"/>
                    <a:pt x="1607928" y="827151"/>
                  </a:cubicBezTo>
                  <a:lnTo>
                    <a:pt x="1603327" y="846675"/>
                  </a:lnTo>
                  <a:lnTo>
                    <a:pt x="1618655" y="847140"/>
                  </a:lnTo>
                  <a:cubicBezTo>
                    <a:pt x="1625153" y="848230"/>
                    <a:pt x="1631151" y="850194"/>
                    <a:pt x="1636423" y="853014"/>
                  </a:cubicBezTo>
                  <a:lnTo>
                    <a:pt x="1639837" y="856252"/>
                  </a:lnTo>
                  <a:lnTo>
                    <a:pt x="1640934" y="860828"/>
                  </a:lnTo>
                  <a:cubicBezTo>
                    <a:pt x="1640161" y="884729"/>
                    <a:pt x="1621701" y="911845"/>
                    <a:pt x="1591880" y="929062"/>
                  </a:cubicBezTo>
                  <a:lnTo>
                    <a:pt x="1591862" y="929070"/>
                  </a:lnTo>
                  <a:lnTo>
                    <a:pt x="1595420" y="928231"/>
                  </a:lnTo>
                  <a:cubicBezTo>
                    <a:pt x="1601615" y="927637"/>
                    <a:pt x="1607567" y="927962"/>
                    <a:pt x="1613065" y="929247"/>
                  </a:cubicBezTo>
                  <a:lnTo>
                    <a:pt x="1616972" y="931366"/>
                  </a:lnTo>
                  <a:lnTo>
                    <a:pt x="1619092" y="935273"/>
                  </a:lnTo>
                  <a:cubicBezTo>
                    <a:pt x="1621660" y="946270"/>
                    <a:pt x="1620391" y="959081"/>
                    <a:pt x="1615606" y="972017"/>
                  </a:cubicBezTo>
                  <a:lnTo>
                    <a:pt x="1599617" y="996400"/>
                  </a:lnTo>
                  <a:lnTo>
                    <a:pt x="1600487" y="997019"/>
                  </a:lnTo>
                  <a:lnTo>
                    <a:pt x="1603013" y="1000890"/>
                  </a:lnTo>
                  <a:lnTo>
                    <a:pt x="1609723" y="989681"/>
                  </a:lnTo>
                  <a:cubicBezTo>
                    <a:pt x="1619016" y="977267"/>
                    <a:pt x="1629859" y="968331"/>
                    <a:pt x="1640897" y="964201"/>
                  </a:cubicBezTo>
                  <a:lnTo>
                    <a:pt x="1645389" y="963902"/>
                  </a:lnTo>
                  <a:lnTo>
                    <a:pt x="1649129" y="966407"/>
                  </a:lnTo>
                  <a:cubicBezTo>
                    <a:pt x="1656622" y="975503"/>
                    <a:pt x="1661546" y="988663"/>
                    <a:pt x="1663387" y="1004060"/>
                  </a:cubicBezTo>
                  <a:lnTo>
                    <a:pt x="1663637" y="1019966"/>
                  </a:lnTo>
                  <a:lnTo>
                    <a:pt x="1665351" y="1019097"/>
                  </a:lnTo>
                  <a:cubicBezTo>
                    <a:pt x="1678287" y="1014312"/>
                    <a:pt x="1691098" y="1013043"/>
                    <a:pt x="1702095" y="1015612"/>
                  </a:cubicBezTo>
                  <a:lnTo>
                    <a:pt x="1706001" y="1017731"/>
                  </a:lnTo>
                  <a:lnTo>
                    <a:pt x="1708121" y="1021638"/>
                  </a:lnTo>
                  <a:cubicBezTo>
                    <a:pt x="1709405" y="1027136"/>
                    <a:pt x="1709730" y="1033088"/>
                    <a:pt x="1709136" y="1039283"/>
                  </a:cubicBezTo>
                  <a:lnTo>
                    <a:pt x="1704791" y="1057723"/>
                  </a:lnTo>
                  <a:lnTo>
                    <a:pt x="1719267" y="1058162"/>
                  </a:lnTo>
                  <a:cubicBezTo>
                    <a:pt x="1725404" y="1059191"/>
                    <a:pt x="1731069" y="1061046"/>
                    <a:pt x="1736048" y="1063710"/>
                  </a:cubicBezTo>
                  <a:lnTo>
                    <a:pt x="1739273" y="1066768"/>
                  </a:lnTo>
                  <a:lnTo>
                    <a:pt x="1740309" y="1071090"/>
                  </a:lnTo>
                  <a:cubicBezTo>
                    <a:pt x="1739579" y="1093664"/>
                    <a:pt x="1722144" y="1119274"/>
                    <a:pt x="1693979" y="1135535"/>
                  </a:cubicBezTo>
                  <a:cubicBezTo>
                    <a:pt x="1686938" y="1139600"/>
                    <a:pt x="1679726" y="1142793"/>
                    <a:pt x="1672557" y="1145128"/>
                  </a:cubicBezTo>
                  <a:lnTo>
                    <a:pt x="1654048" y="1149021"/>
                  </a:lnTo>
                  <a:lnTo>
                    <a:pt x="1654947" y="1153294"/>
                  </a:lnTo>
                  <a:cubicBezTo>
                    <a:pt x="1655761" y="1162069"/>
                    <a:pt x="1654426" y="1170185"/>
                    <a:pt x="1651022" y="1176547"/>
                  </a:cubicBezTo>
                  <a:lnTo>
                    <a:pt x="1649068" y="1178608"/>
                  </a:lnTo>
                  <a:lnTo>
                    <a:pt x="1646306" y="1179270"/>
                  </a:lnTo>
                  <a:cubicBezTo>
                    <a:pt x="1635488" y="1178920"/>
                    <a:pt x="1623579" y="1172566"/>
                    <a:pt x="1613918" y="1161819"/>
                  </a:cubicBezTo>
                  <a:lnTo>
                    <a:pt x="1613423" y="1161135"/>
                  </a:lnTo>
                  <a:lnTo>
                    <a:pt x="1597259" y="1185786"/>
                  </a:lnTo>
                  <a:cubicBezTo>
                    <a:pt x="1591510" y="1191535"/>
                    <a:pt x="1585370" y="1196485"/>
                    <a:pt x="1579050" y="1200596"/>
                  </a:cubicBezTo>
                  <a:lnTo>
                    <a:pt x="1562180" y="1209147"/>
                  </a:lnTo>
                  <a:lnTo>
                    <a:pt x="1564153" y="1213041"/>
                  </a:lnTo>
                  <a:cubicBezTo>
                    <a:pt x="1567211" y="1221307"/>
                    <a:pt x="1568022" y="1229492"/>
                    <a:pt x="1566381" y="1236519"/>
                  </a:cubicBezTo>
                  <a:lnTo>
                    <a:pt x="1565026" y="1239015"/>
                  </a:lnTo>
                  <a:lnTo>
                    <a:pt x="1562530" y="1240369"/>
                  </a:lnTo>
                  <a:cubicBezTo>
                    <a:pt x="1551990" y="1242831"/>
                    <a:pt x="1538843" y="1239776"/>
                    <a:pt x="1526729" y="1231896"/>
                  </a:cubicBezTo>
                  <a:lnTo>
                    <a:pt x="1520140" y="1226537"/>
                  </a:lnTo>
                  <a:lnTo>
                    <a:pt x="1516573" y="1232304"/>
                  </a:lnTo>
                  <a:cubicBezTo>
                    <a:pt x="1514043" y="1235371"/>
                    <a:pt x="1511207" y="1237914"/>
                    <a:pt x="1508142" y="1239818"/>
                  </a:cubicBezTo>
                  <a:lnTo>
                    <a:pt x="1505419" y="1240625"/>
                  </a:lnTo>
                  <a:lnTo>
                    <a:pt x="1502697" y="1239818"/>
                  </a:lnTo>
                  <a:cubicBezTo>
                    <a:pt x="1499632" y="1237914"/>
                    <a:pt x="1496796" y="1235371"/>
                    <a:pt x="1494266" y="1232304"/>
                  </a:cubicBezTo>
                  <a:lnTo>
                    <a:pt x="1490799" y="1226699"/>
                  </a:lnTo>
                  <a:lnTo>
                    <a:pt x="1484411" y="1231895"/>
                  </a:lnTo>
                  <a:lnTo>
                    <a:pt x="1479754" y="1233939"/>
                  </a:lnTo>
                  <a:lnTo>
                    <a:pt x="1482480" y="1235765"/>
                  </a:lnTo>
                  <a:cubicBezTo>
                    <a:pt x="1490414" y="1245396"/>
                    <a:pt x="1495627" y="1259330"/>
                    <a:pt x="1497576" y="1275632"/>
                  </a:cubicBezTo>
                  <a:lnTo>
                    <a:pt x="1497841" y="1292473"/>
                  </a:lnTo>
                  <a:lnTo>
                    <a:pt x="1499656" y="1291553"/>
                  </a:lnTo>
                  <a:cubicBezTo>
                    <a:pt x="1513352" y="1286486"/>
                    <a:pt x="1526917" y="1285143"/>
                    <a:pt x="1538560" y="1287863"/>
                  </a:cubicBezTo>
                  <a:lnTo>
                    <a:pt x="1542696" y="1290107"/>
                  </a:lnTo>
                  <a:lnTo>
                    <a:pt x="1544941" y="1294243"/>
                  </a:lnTo>
                  <a:cubicBezTo>
                    <a:pt x="1546300" y="1300065"/>
                    <a:pt x="1546644" y="1306367"/>
                    <a:pt x="1546015" y="1312926"/>
                  </a:cubicBezTo>
                  <a:lnTo>
                    <a:pt x="1541414" y="1332450"/>
                  </a:lnTo>
                  <a:lnTo>
                    <a:pt x="1556742" y="1332915"/>
                  </a:lnTo>
                  <a:cubicBezTo>
                    <a:pt x="1563240" y="1334005"/>
                    <a:pt x="1569238" y="1335969"/>
                    <a:pt x="1574510" y="1338789"/>
                  </a:cubicBezTo>
                  <a:lnTo>
                    <a:pt x="1577924" y="1342027"/>
                  </a:lnTo>
                  <a:lnTo>
                    <a:pt x="1579021" y="1346603"/>
                  </a:lnTo>
                  <a:lnTo>
                    <a:pt x="1577951" y="1349478"/>
                  </a:lnTo>
                  <a:lnTo>
                    <a:pt x="1578961" y="1350383"/>
                  </a:lnTo>
                  <a:lnTo>
                    <a:pt x="1582540" y="1337818"/>
                  </a:lnTo>
                  <a:cubicBezTo>
                    <a:pt x="1588304" y="1323422"/>
                    <a:pt x="1596465" y="1311985"/>
                    <a:pt x="1606058" y="1305138"/>
                  </a:cubicBezTo>
                  <a:lnTo>
                    <a:pt x="1610319" y="1303687"/>
                  </a:lnTo>
                  <a:lnTo>
                    <a:pt x="1614580" y="1305138"/>
                  </a:lnTo>
                  <a:cubicBezTo>
                    <a:pt x="1624172" y="1311985"/>
                    <a:pt x="1632334" y="1323422"/>
                    <a:pt x="1638097" y="1337818"/>
                  </a:cubicBezTo>
                  <a:lnTo>
                    <a:pt x="1642456" y="1353117"/>
                  </a:lnTo>
                  <a:lnTo>
                    <a:pt x="1643886" y="1351835"/>
                  </a:lnTo>
                  <a:cubicBezTo>
                    <a:pt x="1655143" y="1343864"/>
                    <a:pt x="1667189" y="1339323"/>
                    <a:pt x="1678476" y="1338958"/>
                  </a:cubicBezTo>
                  <a:lnTo>
                    <a:pt x="1682798" y="1339994"/>
                  </a:lnTo>
                  <a:lnTo>
                    <a:pt x="1685857" y="1343219"/>
                  </a:lnTo>
                  <a:cubicBezTo>
                    <a:pt x="1688521" y="1348198"/>
                    <a:pt x="1690375" y="1353863"/>
                    <a:pt x="1691404" y="1360000"/>
                  </a:cubicBezTo>
                  <a:lnTo>
                    <a:pt x="1691979" y="1378936"/>
                  </a:lnTo>
                  <a:lnTo>
                    <a:pt x="1706076" y="1375614"/>
                  </a:lnTo>
                  <a:cubicBezTo>
                    <a:pt x="1712271" y="1375020"/>
                    <a:pt x="1718223" y="1375345"/>
                    <a:pt x="1723721" y="1376630"/>
                  </a:cubicBezTo>
                  <a:lnTo>
                    <a:pt x="1727628" y="1378749"/>
                  </a:lnTo>
                  <a:lnTo>
                    <a:pt x="1729748" y="1382656"/>
                  </a:lnTo>
                  <a:cubicBezTo>
                    <a:pt x="1732316" y="1393653"/>
                    <a:pt x="1731047" y="1406464"/>
                    <a:pt x="1726262" y="1419400"/>
                  </a:cubicBezTo>
                  <a:lnTo>
                    <a:pt x="1710273" y="1443783"/>
                  </a:lnTo>
                  <a:lnTo>
                    <a:pt x="1711143" y="1444402"/>
                  </a:lnTo>
                  <a:lnTo>
                    <a:pt x="1713669" y="1448273"/>
                  </a:lnTo>
                  <a:lnTo>
                    <a:pt x="1720379" y="1437064"/>
                  </a:lnTo>
                  <a:cubicBezTo>
                    <a:pt x="1729672" y="1424650"/>
                    <a:pt x="1740515" y="1415714"/>
                    <a:pt x="1751553" y="1411584"/>
                  </a:cubicBezTo>
                  <a:lnTo>
                    <a:pt x="1756045" y="1411285"/>
                  </a:lnTo>
                  <a:lnTo>
                    <a:pt x="1759785" y="1413790"/>
                  </a:lnTo>
                  <a:cubicBezTo>
                    <a:pt x="1767278" y="1422886"/>
                    <a:pt x="1772202" y="1436046"/>
                    <a:pt x="1774043" y="1451443"/>
                  </a:cubicBezTo>
                  <a:lnTo>
                    <a:pt x="1774293" y="1467349"/>
                  </a:lnTo>
                  <a:lnTo>
                    <a:pt x="1776007" y="1466481"/>
                  </a:lnTo>
                  <a:cubicBezTo>
                    <a:pt x="1788943" y="1461695"/>
                    <a:pt x="1801754" y="1460426"/>
                    <a:pt x="1812751" y="1462995"/>
                  </a:cubicBezTo>
                  <a:lnTo>
                    <a:pt x="1816657" y="1465115"/>
                  </a:lnTo>
                  <a:lnTo>
                    <a:pt x="1818777" y="1469021"/>
                  </a:lnTo>
                  <a:cubicBezTo>
                    <a:pt x="1820061" y="1474520"/>
                    <a:pt x="1820386" y="1480472"/>
                    <a:pt x="1819792" y="1486666"/>
                  </a:cubicBezTo>
                  <a:lnTo>
                    <a:pt x="1815447" y="1505106"/>
                  </a:lnTo>
                  <a:lnTo>
                    <a:pt x="1829923" y="1505546"/>
                  </a:lnTo>
                  <a:cubicBezTo>
                    <a:pt x="1836060" y="1506575"/>
                    <a:pt x="1841725" y="1508430"/>
                    <a:pt x="1846704" y="1511093"/>
                  </a:cubicBezTo>
                  <a:lnTo>
                    <a:pt x="1849929" y="1514152"/>
                  </a:lnTo>
                  <a:lnTo>
                    <a:pt x="1850965" y="1518474"/>
                  </a:lnTo>
                  <a:cubicBezTo>
                    <a:pt x="1850235" y="1541048"/>
                    <a:pt x="1832800" y="1566658"/>
                    <a:pt x="1804635" y="1582919"/>
                  </a:cubicBezTo>
                  <a:cubicBezTo>
                    <a:pt x="1797594" y="1586984"/>
                    <a:pt x="1790382" y="1590177"/>
                    <a:pt x="1783213" y="1592512"/>
                  </a:cubicBezTo>
                  <a:lnTo>
                    <a:pt x="1764704" y="1596405"/>
                  </a:lnTo>
                  <a:lnTo>
                    <a:pt x="1765603" y="1600677"/>
                  </a:lnTo>
                  <a:cubicBezTo>
                    <a:pt x="1766417" y="1609452"/>
                    <a:pt x="1765082" y="1617568"/>
                    <a:pt x="1761678" y="1623931"/>
                  </a:cubicBezTo>
                  <a:lnTo>
                    <a:pt x="1759724" y="1625991"/>
                  </a:lnTo>
                  <a:lnTo>
                    <a:pt x="1756962" y="1626653"/>
                  </a:lnTo>
                  <a:cubicBezTo>
                    <a:pt x="1746144" y="1626303"/>
                    <a:pt x="1734235" y="1619950"/>
                    <a:pt x="1724574" y="1609203"/>
                  </a:cubicBezTo>
                  <a:lnTo>
                    <a:pt x="1724079" y="1608519"/>
                  </a:lnTo>
                  <a:lnTo>
                    <a:pt x="1707915" y="1633169"/>
                  </a:lnTo>
                  <a:cubicBezTo>
                    <a:pt x="1702166" y="1638919"/>
                    <a:pt x="1696026" y="1643869"/>
                    <a:pt x="1689706" y="1647980"/>
                  </a:cubicBezTo>
                  <a:lnTo>
                    <a:pt x="1672836" y="1656531"/>
                  </a:lnTo>
                  <a:lnTo>
                    <a:pt x="1674809" y="1660425"/>
                  </a:lnTo>
                  <a:cubicBezTo>
                    <a:pt x="1677867" y="1668690"/>
                    <a:pt x="1678678" y="1676876"/>
                    <a:pt x="1677037" y="1683902"/>
                  </a:cubicBezTo>
                  <a:lnTo>
                    <a:pt x="1675682" y="1686398"/>
                  </a:lnTo>
                  <a:lnTo>
                    <a:pt x="1673186" y="1687752"/>
                  </a:lnTo>
                  <a:cubicBezTo>
                    <a:pt x="1662646" y="1690214"/>
                    <a:pt x="1649499" y="1687160"/>
                    <a:pt x="1637385" y="1679279"/>
                  </a:cubicBezTo>
                  <a:lnTo>
                    <a:pt x="1637227" y="1679151"/>
                  </a:lnTo>
                  <a:lnTo>
                    <a:pt x="1634472" y="1690842"/>
                  </a:lnTo>
                  <a:lnTo>
                    <a:pt x="1648948" y="1691282"/>
                  </a:lnTo>
                  <a:cubicBezTo>
                    <a:pt x="1655085" y="1692311"/>
                    <a:pt x="1660750" y="1694166"/>
                    <a:pt x="1665729" y="1696829"/>
                  </a:cubicBezTo>
                  <a:lnTo>
                    <a:pt x="1668954" y="1699888"/>
                  </a:lnTo>
                  <a:lnTo>
                    <a:pt x="1669990" y="1704210"/>
                  </a:lnTo>
                  <a:cubicBezTo>
                    <a:pt x="1669260" y="1726784"/>
                    <a:pt x="1651825" y="1752394"/>
                    <a:pt x="1623660" y="1768655"/>
                  </a:cubicBezTo>
                  <a:cubicBezTo>
                    <a:pt x="1616619" y="1772720"/>
                    <a:pt x="1609407" y="1775913"/>
                    <a:pt x="1602238" y="1778248"/>
                  </a:cubicBezTo>
                  <a:lnTo>
                    <a:pt x="1583729" y="1782141"/>
                  </a:lnTo>
                  <a:lnTo>
                    <a:pt x="1584628" y="1786413"/>
                  </a:lnTo>
                  <a:cubicBezTo>
                    <a:pt x="1585442" y="1795188"/>
                    <a:pt x="1584107" y="1803304"/>
                    <a:pt x="1580703" y="1809667"/>
                  </a:cubicBezTo>
                  <a:lnTo>
                    <a:pt x="1578749" y="1811727"/>
                  </a:lnTo>
                  <a:lnTo>
                    <a:pt x="1575987" y="1812389"/>
                  </a:lnTo>
                  <a:cubicBezTo>
                    <a:pt x="1565169" y="1812039"/>
                    <a:pt x="1553260" y="1805686"/>
                    <a:pt x="1543599" y="1794939"/>
                  </a:cubicBezTo>
                  <a:lnTo>
                    <a:pt x="1543104" y="1794255"/>
                  </a:lnTo>
                  <a:lnTo>
                    <a:pt x="1526940" y="1818905"/>
                  </a:lnTo>
                  <a:cubicBezTo>
                    <a:pt x="1521191" y="1824655"/>
                    <a:pt x="1515051" y="1829605"/>
                    <a:pt x="1508731" y="1833716"/>
                  </a:cubicBezTo>
                  <a:lnTo>
                    <a:pt x="1491861" y="1842267"/>
                  </a:lnTo>
                  <a:lnTo>
                    <a:pt x="1493834" y="1846161"/>
                  </a:lnTo>
                  <a:lnTo>
                    <a:pt x="1494368" y="1851787"/>
                  </a:lnTo>
                  <a:lnTo>
                    <a:pt x="1508844" y="1857176"/>
                  </a:lnTo>
                  <a:lnTo>
                    <a:pt x="1512286" y="1860262"/>
                  </a:lnTo>
                  <a:lnTo>
                    <a:pt x="1515865" y="1847698"/>
                  </a:lnTo>
                  <a:cubicBezTo>
                    <a:pt x="1521629" y="1833302"/>
                    <a:pt x="1529790" y="1821864"/>
                    <a:pt x="1539383" y="1815018"/>
                  </a:cubicBezTo>
                  <a:lnTo>
                    <a:pt x="1543644" y="1813566"/>
                  </a:lnTo>
                  <a:lnTo>
                    <a:pt x="1547905" y="1815018"/>
                  </a:lnTo>
                  <a:cubicBezTo>
                    <a:pt x="1557497" y="1821864"/>
                    <a:pt x="1565659" y="1833302"/>
                    <a:pt x="1571422" y="1847698"/>
                  </a:cubicBezTo>
                  <a:lnTo>
                    <a:pt x="1575781" y="1862997"/>
                  </a:lnTo>
                  <a:lnTo>
                    <a:pt x="1577211" y="1861714"/>
                  </a:lnTo>
                  <a:cubicBezTo>
                    <a:pt x="1588468" y="1853744"/>
                    <a:pt x="1600514" y="1849203"/>
                    <a:pt x="1611801" y="1848837"/>
                  </a:cubicBezTo>
                  <a:lnTo>
                    <a:pt x="1616123" y="1849874"/>
                  </a:lnTo>
                  <a:lnTo>
                    <a:pt x="1619182" y="1853099"/>
                  </a:lnTo>
                  <a:cubicBezTo>
                    <a:pt x="1621846" y="1858077"/>
                    <a:pt x="1623700" y="1863742"/>
                    <a:pt x="1624729" y="1869880"/>
                  </a:cubicBezTo>
                  <a:lnTo>
                    <a:pt x="1625304" y="1888816"/>
                  </a:lnTo>
                  <a:lnTo>
                    <a:pt x="1639401" y="1885494"/>
                  </a:lnTo>
                  <a:cubicBezTo>
                    <a:pt x="1645596" y="1884900"/>
                    <a:pt x="1651548" y="1885225"/>
                    <a:pt x="1657046" y="1886509"/>
                  </a:cubicBezTo>
                  <a:lnTo>
                    <a:pt x="1660953" y="1888629"/>
                  </a:lnTo>
                  <a:lnTo>
                    <a:pt x="1663073" y="1892535"/>
                  </a:lnTo>
                  <a:cubicBezTo>
                    <a:pt x="1665641" y="1903532"/>
                    <a:pt x="1664372" y="1916343"/>
                    <a:pt x="1659587" y="1929279"/>
                  </a:cubicBezTo>
                  <a:lnTo>
                    <a:pt x="1643598" y="1953663"/>
                  </a:lnTo>
                  <a:lnTo>
                    <a:pt x="1644468" y="1954281"/>
                  </a:lnTo>
                  <a:lnTo>
                    <a:pt x="1646994" y="1958153"/>
                  </a:lnTo>
                  <a:lnTo>
                    <a:pt x="1653704" y="1946943"/>
                  </a:lnTo>
                  <a:cubicBezTo>
                    <a:pt x="1662997" y="1934529"/>
                    <a:pt x="1673840" y="1925594"/>
                    <a:pt x="1684878" y="1921463"/>
                  </a:cubicBezTo>
                  <a:lnTo>
                    <a:pt x="1689370" y="1921164"/>
                  </a:lnTo>
                  <a:lnTo>
                    <a:pt x="1693110" y="1923669"/>
                  </a:lnTo>
                  <a:cubicBezTo>
                    <a:pt x="1700603" y="1932765"/>
                    <a:pt x="1705527" y="1945925"/>
                    <a:pt x="1707368" y="1961322"/>
                  </a:cubicBezTo>
                  <a:lnTo>
                    <a:pt x="1707618" y="1977228"/>
                  </a:lnTo>
                  <a:lnTo>
                    <a:pt x="1709332" y="1976360"/>
                  </a:lnTo>
                  <a:cubicBezTo>
                    <a:pt x="1722268" y="1971574"/>
                    <a:pt x="1735079" y="1970305"/>
                    <a:pt x="1746076" y="1972874"/>
                  </a:cubicBezTo>
                  <a:lnTo>
                    <a:pt x="1749982" y="1974994"/>
                  </a:lnTo>
                  <a:lnTo>
                    <a:pt x="1752102" y="1978900"/>
                  </a:lnTo>
                  <a:cubicBezTo>
                    <a:pt x="1753386" y="1984399"/>
                    <a:pt x="1753711" y="1990351"/>
                    <a:pt x="1753117" y="1996545"/>
                  </a:cubicBezTo>
                  <a:lnTo>
                    <a:pt x="1748772" y="2014985"/>
                  </a:lnTo>
                  <a:lnTo>
                    <a:pt x="1763248" y="2015425"/>
                  </a:lnTo>
                  <a:cubicBezTo>
                    <a:pt x="1769385" y="2016454"/>
                    <a:pt x="1775050" y="2018309"/>
                    <a:pt x="1780029" y="2020972"/>
                  </a:cubicBezTo>
                  <a:lnTo>
                    <a:pt x="1783254" y="2024031"/>
                  </a:lnTo>
                  <a:lnTo>
                    <a:pt x="1784290" y="2028353"/>
                  </a:lnTo>
                  <a:cubicBezTo>
                    <a:pt x="1783560" y="2050927"/>
                    <a:pt x="1766125" y="2076537"/>
                    <a:pt x="1737960" y="2092798"/>
                  </a:cubicBezTo>
                  <a:cubicBezTo>
                    <a:pt x="1730919" y="2096863"/>
                    <a:pt x="1723707" y="2100056"/>
                    <a:pt x="1716538" y="2102391"/>
                  </a:cubicBezTo>
                  <a:lnTo>
                    <a:pt x="1698029" y="2106284"/>
                  </a:lnTo>
                  <a:lnTo>
                    <a:pt x="1698928" y="2110556"/>
                  </a:lnTo>
                  <a:cubicBezTo>
                    <a:pt x="1699742" y="2119331"/>
                    <a:pt x="1698407" y="2127447"/>
                    <a:pt x="1695003" y="2133810"/>
                  </a:cubicBezTo>
                  <a:lnTo>
                    <a:pt x="1693049" y="2135870"/>
                  </a:lnTo>
                  <a:lnTo>
                    <a:pt x="1690287" y="2136532"/>
                  </a:lnTo>
                  <a:cubicBezTo>
                    <a:pt x="1679469" y="2136182"/>
                    <a:pt x="1667560" y="2129829"/>
                    <a:pt x="1657899" y="2119082"/>
                  </a:cubicBezTo>
                  <a:lnTo>
                    <a:pt x="1657404" y="2118398"/>
                  </a:lnTo>
                  <a:lnTo>
                    <a:pt x="1641240" y="2143048"/>
                  </a:lnTo>
                  <a:cubicBezTo>
                    <a:pt x="1635491" y="2148798"/>
                    <a:pt x="1629351" y="2153748"/>
                    <a:pt x="1623031" y="2157859"/>
                  </a:cubicBezTo>
                  <a:lnTo>
                    <a:pt x="1606161" y="2166410"/>
                  </a:lnTo>
                  <a:lnTo>
                    <a:pt x="1608134" y="2170304"/>
                  </a:lnTo>
                  <a:cubicBezTo>
                    <a:pt x="1611192" y="2178569"/>
                    <a:pt x="1612003" y="2186755"/>
                    <a:pt x="1610362" y="2193781"/>
                  </a:cubicBezTo>
                  <a:lnTo>
                    <a:pt x="1609007" y="2196277"/>
                  </a:lnTo>
                  <a:lnTo>
                    <a:pt x="1606511" y="2197631"/>
                  </a:lnTo>
                  <a:cubicBezTo>
                    <a:pt x="1595971" y="2200093"/>
                    <a:pt x="1582824" y="2197039"/>
                    <a:pt x="1570710" y="2189158"/>
                  </a:cubicBezTo>
                  <a:lnTo>
                    <a:pt x="1564121" y="2183799"/>
                  </a:lnTo>
                  <a:lnTo>
                    <a:pt x="1560554" y="2189567"/>
                  </a:lnTo>
                  <a:cubicBezTo>
                    <a:pt x="1558024" y="2192634"/>
                    <a:pt x="1555188" y="2195176"/>
                    <a:pt x="1552123" y="2197080"/>
                  </a:cubicBezTo>
                  <a:lnTo>
                    <a:pt x="1549400" y="2197888"/>
                  </a:lnTo>
                  <a:lnTo>
                    <a:pt x="1546678" y="2197080"/>
                  </a:lnTo>
                  <a:cubicBezTo>
                    <a:pt x="1543613" y="2195176"/>
                    <a:pt x="1540777" y="2192634"/>
                    <a:pt x="1538247" y="2189567"/>
                  </a:cubicBezTo>
                  <a:lnTo>
                    <a:pt x="1534780" y="2183962"/>
                  </a:lnTo>
                  <a:lnTo>
                    <a:pt x="1528392" y="2189158"/>
                  </a:lnTo>
                  <a:cubicBezTo>
                    <a:pt x="1516278" y="2197038"/>
                    <a:pt x="1503131" y="2200093"/>
                    <a:pt x="1492591" y="2197631"/>
                  </a:cubicBezTo>
                  <a:lnTo>
                    <a:pt x="1490095" y="2196277"/>
                  </a:lnTo>
                  <a:lnTo>
                    <a:pt x="1488740" y="2193781"/>
                  </a:lnTo>
                  <a:cubicBezTo>
                    <a:pt x="1487099" y="2186754"/>
                    <a:pt x="1487910" y="2178569"/>
                    <a:pt x="1490968" y="2170303"/>
                  </a:cubicBezTo>
                  <a:lnTo>
                    <a:pt x="1493435" y="2165435"/>
                  </a:lnTo>
                  <a:lnTo>
                    <a:pt x="1488375" y="2163391"/>
                  </a:lnTo>
                  <a:cubicBezTo>
                    <a:pt x="1478704" y="2158498"/>
                    <a:pt x="1469202" y="2151672"/>
                    <a:pt x="1460578" y="2143048"/>
                  </a:cubicBezTo>
                  <a:lnTo>
                    <a:pt x="1447522" y="2123138"/>
                  </a:lnTo>
                  <a:lnTo>
                    <a:pt x="1441011" y="2132000"/>
                  </a:lnTo>
                  <a:cubicBezTo>
                    <a:pt x="1436433" y="2136307"/>
                    <a:pt x="1431378" y="2139397"/>
                    <a:pt x="1426199" y="2140966"/>
                  </a:cubicBezTo>
                  <a:lnTo>
                    <a:pt x="1423360" y="2141041"/>
                  </a:lnTo>
                  <a:lnTo>
                    <a:pt x="1420939" y="2139556"/>
                  </a:lnTo>
                  <a:cubicBezTo>
                    <a:pt x="1416005" y="2134292"/>
                    <a:pt x="1412614" y="2126798"/>
                    <a:pt x="1411129" y="2118111"/>
                  </a:cubicBezTo>
                  <a:lnTo>
                    <a:pt x="1410832" y="2112661"/>
                  </a:lnTo>
                  <a:lnTo>
                    <a:pt x="1405428" y="2113421"/>
                  </a:lnTo>
                  <a:cubicBezTo>
                    <a:pt x="1394606" y="2114019"/>
                    <a:pt x="1382964" y="2112859"/>
                    <a:pt x="1371183" y="2109702"/>
                  </a:cubicBezTo>
                  <a:lnTo>
                    <a:pt x="1351733" y="2099900"/>
                  </a:lnTo>
                  <a:lnTo>
                    <a:pt x="1352007" y="2102788"/>
                  </a:lnTo>
                  <a:lnTo>
                    <a:pt x="1350574" y="2105431"/>
                  </a:lnTo>
                  <a:lnTo>
                    <a:pt x="1347931" y="2106865"/>
                  </a:lnTo>
                  <a:cubicBezTo>
                    <a:pt x="1336771" y="2109471"/>
                    <a:pt x="1322851" y="2106237"/>
                    <a:pt x="1310025" y="2097893"/>
                  </a:cubicBezTo>
                  <a:lnTo>
                    <a:pt x="1303049" y="2092219"/>
                  </a:lnTo>
                  <a:lnTo>
                    <a:pt x="1299271" y="2098326"/>
                  </a:lnTo>
                  <a:cubicBezTo>
                    <a:pt x="1296592" y="2101573"/>
                    <a:pt x="1293590" y="2104265"/>
                    <a:pt x="1290345" y="2106281"/>
                  </a:cubicBezTo>
                  <a:lnTo>
                    <a:pt x="1287462" y="2107136"/>
                  </a:lnTo>
                  <a:lnTo>
                    <a:pt x="1284580" y="2106281"/>
                  </a:lnTo>
                  <a:cubicBezTo>
                    <a:pt x="1281335" y="2104265"/>
                    <a:pt x="1278332" y="2101573"/>
                    <a:pt x="1275653" y="2098326"/>
                  </a:cubicBezTo>
                  <a:lnTo>
                    <a:pt x="1271982" y="2092391"/>
                  </a:lnTo>
                  <a:lnTo>
                    <a:pt x="1265218" y="2097893"/>
                  </a:lnTo>
                  <a:cubicBezTo>
                    <a:pt x="1252392" y="2106236"/>
                    <a:pt x="1238472" y="2109471"/>
                    <a:pt x="1227313" y="2106864"/>
                  </a:cubicBezTo>
                  <a:lnTo>
                    <a:pt x="1224670" y="2105431"/>
                  </a:lnTo>
                  <a:lnTo>
                    <a:pt x="1223236" y="2102788"/>
                  </a:lnTo>
                  <a:cubicBezTo>
                    <a:pt x="1221498" y="2095348"/>
                    <a:pt x="1222357" y="2086681"/>
                    <a:pt x="1225594" y="2077930"/>
                  </a:cubicBezTo>
                  <a:lnTo>
                    <a:pt x="1228207" y="2072775"/>
                  </a:lnTo>
                  <a:lnTo>
                    <a:pt x="1222849" y="2070611"/>
                  </a:lnTo>
                  <a:cubicBezTo>
                    <a:pt x="1212610" y="2065431"/>
                    <a:pt x="1202548" y="2058203"/>
                    <a:pt x="1193418" y="2049072"/>
                  </a:cubicBezTo>
                  <a:lnTo>
                    <a:pt x="1179592" y="2027986"/>
                  </a:lnTo>
                  <a:lnTo>
                    <a:pt x="1172700" y="2037366"/>
                  </a:lnTo>
                  <a:cubicBezTo>
                    <a:pt x="1167852" y="2041927"/>
                    <a:pt x="1162501" y="2045198"/>
                    <a:pt x="1157017" y="2046859"/>
                  </a:cubicBezTo>
                  <a:lnTo>
                    <a:pt x="1154012" y="2046939"/>
                  </a:lnTo>
                  <a:lnTo>
                    <a:pt x="1151448" y="2045367"/>
                  </a:lnTo>
                  <a:lnTo>
                    <a:pt x="1149000" y="2040015"/>
                  </a:lnTo>
                  <a:lnTo>
                    <a:pt x="1137885" y="2049935"/>
                  </a:lnTo>
                  <a:cubicBezTo>
                    <a:pt x="1130844" y="2054000"/>
                    <a:pt x="1123632" y="2057193"/>
                    <a:pt x="1116463" y="2059528"/>
                  </a:cubicBezTo>
                  <a:lnTo>
                    <a:pt x="1097954" y="2063421"/>
                  </a:lnTo>
                  <a:lnTo>
                    <a:pt x="1098853" y="2067693"/>
                  </a:lnTo>
                  <a:cubicBezTo>
                    <a:pt x="1099667" y="2076468"/>
                    <a:pt x="1098332" y="2084584"/>
                    <a:pt x="1094928" y="2090947"/>
                  </a:cubicBezTo>
                  <a:lnTo>
                    <a:pt x="1092974" y="2093007"/>
                  </a:lnTo>
                  <a:lnTo>
                    <a:pt x="1090212" y="2093669"/>
                  </a:lnTo>
                  <a:cubicBezTo>
                    <a:pt x="1079394" y="2093319"/>
                    <a:pt x="1067485" y="2086966"/>
                    <a:pt x="1057824" y="2076219"/>
                  </a:cubicBezTo>
                  <a:lnTo>
                    <a:pt x="1057329" y="2075535"/>
                  </a:lnTo>
                  <a:lnTo>
                    <a:pt x="1041165" y="2100185"/>
                  </a:lnTo>
                  <a:cubicBezTo>
                    <a:pt x="1035416" y="2105935"/>
                    <a:pt x="1029276" y="2110885"/>
                    <a:pt x="1022956" y="2114996"/>
                  </a:cubicBezTo>
                  <a:lnTo>
                    <a:pt x="1006086" y="2123547"/>
                  </a:lnTo>
                  <a:lnTo>
                    <a:pt x="1008059" y="2127441"/>
                  </a:lnTo>
                  <a:cubicBezTo>
                    <a:pt x="1011117" y="2135706"/>
                    <a:pt x="1011928" y="2143892"/>
                    <a:pt x="1010287" y="2150918"/>
                  </a:cubicBezTo>
                  <a:lnTo>
                    <a:pt x="1008932" y="2153414"/>
                  </a:lnTo>
                  <a:lnTo>
                    <a:pt x="1006436" y="2154768"/>
                  </a:lnTo>
                  <a:cubicBezTo>
                    <a:pt x="995896" y="2157230"/>
                    <a:pt x="982749" y="2154176"/>
                    <a:pt x="970635" y="2146295"/>
                  </a:cubicBezTo>
                  <a:lnTo>
                    <a:pt x="964046" y="2140936"/>
                  </a:lnTo>
                  <a:lnTo>
                    <a:pt x="960479" y="2146704"/>
                  </a:lnTo>
                  <a:cubicBezTo>
                    <a:pt x="957949" y="2149771"/>
                    <a:pt x="955113" y="2152313"/>
                    <a:pt x="952048" y="2154217"/>
                  </a:cubicBezTo>
                  <a:lnTo>
                    <a:pt x="949325" y="2155025"/>
                  </a:lnTo>
                  <a:lnTo>
                    <a:pt x="946603" y="2154217"/>
                  </a:lnTo>
                  <a:cubicBezTo>
                    <a:pt x="943538" y="2152313"/>
                    <a:pt x="940702" y="2149771"/>
                    <a:pt x="938172" y="2146704"/>
                  </a:cubicBezTo>
                  <a:lnTo>
                    <a:pt x="934705" y="2141099"/>
                  </a:lnTo>
                  <a:lnTo>
                    <a:pt x="928317" y="2146295"/>
                  </a:lnTo>
                  <a:cubicBezTo>
                    <a:pt x="916203" y="2154175"/>
                    <a:pt x="903055" y="2157230"/>
                    <a:pt x="892515" y="2154768"/>
                  </a:cubicBezTo>
                  <a:lnTo>
                    <a:pt x="890019" y="2153414"/>
                  </a:lnTo>
                  <a:lnTo>
                    <a:pt x="888665" y="2150918"/>
                  </a:lnTo>
                  <a:cubicBezTo>
                    <a:pt x="887024" y="2143891"/>
                    <a:pt x="887834" y="2135706"/>
                    <a:pt x="890892" y="2127440"/>
                  </a:cubicBezTo>
                  <a:lnTo>
                    <a:pt x="893360" y="2122572"/>
                  </a:lnTo>
                  <a:lnTo>
                    <a:pt x="888299" y="2120528"/>
                  </a:lnTo>
                  <a:cubicBezTo>
                    <a:pt x="878629" y="2115635"/>
                    <a:pt x="869126" y="2108809"/>
                    <a:pt x="860502" y="2100185"/>
                  </a:cubicBezTo>
                  <a:lnTo>
                    <a:pt x="847447" y="2080275"/>
                  </a:lnTo>
                  <a:lnTo>
                    <a:pt x="840936" y="2089137"/>
                  </a:lnTo>
                  <a:cubicBezTo>
                    <a:pt x="836357" y="2093444"/>
                    <a:pt x="831303" y="2096534"/>
                    <a:pt x="826124" y="2098103"/>
                  </a:cubicBezTo>
                  <a:lnTo>
                    <a:pt x="823285" y="2098178"/>
                  </a:lnTo>
                  <a:lnTo>
                    <a:pt x="820864" y="2096693"/>
                  </a:lnTo>
                  <a:cubicBezTo>
                    <a:pt x="815929" y="2091429"/>
                    <a:pt x="812539" y="2083935"/>
                    <a:pt x="811054" y="2075248"/>
                  </a:cubicBezTo>
                  <a:lnTo>
                    <a:pt x="810757" y="2069798"/>
                  </a:lnTo>
                  <a:lnTo>
                    <a:pt x="805352" y="2070558"/>
                  </a:lnTo>
                  <a:cubicBezTo>
                    <a:pt x="794531" y="2071156"/>
                    <a:pt x="782888" y="2069996"/>
                    <a:pt x="771108" y="2066839"/>
                  </a:cubicBezTo>
                  <a:lnTo>
                    <a:pt x="746964" y="2054671"/>
                  </a:lnTo>
                  <a:lnTo>
                    <a:pt x="737206" y="2062609"/>
                  </a:lnTo>
                  <a:lnTo>
                    <a:pt x="720335" y="2071160"/>
                  </a:lnTo>
                  <a:lnTo>
                    <a:pt x="722309" y="2075054"/>
                  </a:lnTo>
                  <a:cubicBezTo>
                    <a:pt x="725367" y="2083319"/>
                    <a:pt x="726177" y="2091505"/>
                    <a:pt x="724536" y="2098531"/>
                  </a:cubicBezTo>
                  <a:lnTo>
                    <a:pt x="723182" y="2101027"/>
                  </a:lnTo>
                  <a:lnTo>
                    <a:pt x="720686" y="2102381"/>
                  </a:lnTo>
                  <a:cubicBezTo>
                    <a:pt x="710146" y="2104843"/>
                    <a:pt x="696999" y="2101789"/>
                    <a:pt x="684885" y="2093908"/>
                  </a:cubicBezTo>
                  <a:lnTo>
                    <a:pt x="678296" y="2088549"/>
                  </a:lnTo>
                  <a:lnTo>
                    <a:pt x="674728" y="2094317"/>
                  </a:lnTo>
                  <a:cubicBezTo>
                    <a:pt x="672198" y="2097384"/>
                    <a:pt x="669362" y="2099926"/>
                    <a:pt x="666298" y="2101830"/>
                  </a:cubicBezTo>
                  <a:lnTo>
                    <a:pt x="663575" y="2102638"/>
                  </a:lnTo>
                  <a:lnTo>
                    <a:pt x="660853" y="2101830"/>
                  </a:lnTo>
                  <a:cubicBezTo>
                    <a:pt x="657788" y="2099926"/>
                    <a:pt x="654952" y="2097384"/>
                    <a:pt x="652422" y="2094317"/>
                  </a:cubicBezTo>
                  <a:lnTo>
                    <a:pt x="648955" y="2088712"/>
                  </a:lnTo>
                  <a:lnTo>
                    <a:pt x="642566" y="2093908"/>
                  </a:lnTo>
                  <a:cubicBezTo>
                    <a:pt x="630452" y="2101788"/>
                    <a:pt x="617305" y="2104843"/>
                    <a:pt x="606765" y="2102381"/>
                  </a:cubicBezTo>
                  <a:lnTo>
                    <a:pt x="604269" y="2101027"/>
                  </a:lnTo>
                  <a:lnTo>
                    <a:pt x="602915" y="2098531"/>
                  </a:lnTo>
                  <a:cubicBezTo>
                    <a:pt x="601274" y="2091504"/>
                    <a:pt x="602084" y="2083319"/>
                    <a:pt x="605142" y="2075053"/>
                  </a:cubicBezTo>
                  <a:lnTo>
                    <a:pt x="607610" y="2070185"/>
                  </a:lnTo>
                  <a:lnTo>
                    <a:pt x="602549" y="2068141"/>
                  </a:lnTo>
                  <a:cubicBezTo>
                    <a:pt x="592879" y="2063248"/>
                    <a:pt x="583376" y="2056422"/>
                    <a:pt x="574752" y="2047798"/>
                  </a:cubicBezTo>
                  <a:lnTo>
                    <a:pt x="561697" y="2027888"/>
                  </a:lnTo>
                  <a:lnTo>
                    <a:pt x="555186" y="2036750"/>
                  </a:lnTo>
                  <a:cubicBezTo>
                    <a:pt x="550607" y="2041057"/>
                    <a:pt x="545553" y="2044147"/>
                    <a:pt x="540374" y="2045716"/>
                  </a:cubicBezTo>
                  <a:lnTo>
                    <a:pt x="537535" y="2045791"/>
                  </a:lnTo>
                  <a:lnTo>
                    <a:pt x="535114" y="2044306"/>
                  </a:lnTo>
                  <a:cubicBezTo>
                    <a:pt x="530179" y="2039042"/>
                    <a:pt x="526789" y="2031548"/>
                    <a:pt x="525304" y="2022861"/>
                  </a:cubicBezTo>
                  <a:lnTo>
                    <a:pt x="525007" y="2017411"/>
                  </a:lnTo>
                  <a:lnTo>
                    <a:pt x="519602" y="2018171"/>
                  </a:lnTo>
                  <a:cubicBezTo>
                    <a:pt x="508781" y="2018769"/>
                    <a:pt x="497138" y="2017609"/>
                    <a:pt x="485358" y="2014452"/>
                  </a:cubicBezTo>
                  <a:lnTo>
                    <a:pt x="470075" y="2006750"/>
                  </a:lnTo>
                  <a:lnTo>
                    <a:pt x="467157" y="2010721"/>
                  </a:lnTo>
                  <a:cubicBezTo>
                    <a:pt x="462310" y="2015281"/>
                    <a:pt x="456959" y="2018552"/>
                    <a:pt x="451475" y="2020213"/>
                  </a:cubicBezTo>
                  <a:lnTo>
                    <a:pt x="448469" y="2020293"/>
                  </a:lnTo>
                  <a:lnTo>
                    <a:pt x="445906" y="2018721"/>
                  </a:lnTo>
                  <a:cubicBezTo>
                    <a:pt x="440681" y="2013147"/>
                    <a:pt x="437091" y="2005212"/>
                    <a:pt x="435519" y="1996014"/>
                  </a:cubicBezTo>
                  <a:lnTo>
                    <a:pt x="435204" y="1990244"/>
                  </a:lnTo>
                  <a:lnTo>
                    <a:pt x="429482" y="1991049"/>
                  </a:lnTo>
                  <a:cubicBezTo>
                    <a:pt x="418025" y="1991682"/>
                    <a:pt x="405698" y="1990453"/>
                    <a:pt x="393225" y="1987111"/>
                  </a:cubicBezTo>
                  <a:lnTo>
                    <a:pt x="370708" y="1975763"/>
                  </a:lnTo>
                  <a:lnTo>
                    <a:pt x="369430" y="1987333"/>
                  </a:lnTo>
                  <a:cubicBezTo>
                    <a:pt x="367512" y="1993706"/>
                    <a:pt x="364513" y="1999214"/>
                    <a:pt x="360595" y="2003395"/>
                  </a:cubicBezTo>
                  <a:lnTo>
                    <a:pt x="358032" y="2004967"/>
                  </a:lnTo>
                  <a:lnTo>
                    <a:pt x="355026" y="2004887"/>
                  </a:lnTo>
                  <a:cubicBezTo>
                    <a:pt x="347714" y="2002672"/>
                    <a:pt x="340638" y="1997596"/>
                    <a:pt x="334677" y="1990416"/>
                  </a:cubicBezTo>
                  <a:lnTo>
                    <a:pt x="331519" y="1985576"/>
                  </a:lnTo>
                  <a:lnTo>
                    <a:pt x="326966" y="1989134"/>
                  </a:lnTo>
                  <a:cubicBezTo>
                    <a:pt x="317361" y="1995411"/>
                    <a:pt x="306071" y="2000511"/>
                    <a:pt x="293598" y="2003853"/>
                  </a:cubicBezTo>
                  <a:cubicBezTo>
                    <a:pt x="260337" y="2012765"/>
                    <a:pt x="228110" y="2006645"/>
                    <a:pt x="210663" y="1990291"/>
                  </a:cubicBezTo>
                  <a:lnTo>
                    <a:pt x="208203" y="1986279"/>
                  </a:lnTo>
                  <a:lnTo>
                    <a:pt x="208327" y="1981575"/>
                  </a:lnTo>
                  <a:cubicBezTo>
                    <a:pt x="210060" y="1975853"/>
                    <a:pt x="212913" y="1970224"/>
                    <a:pt x="216738" y="1964858"/>
                  </a:cubicBezTo>
                  <a:lnTo>
                    <a:pt x="225292" y="1955768"/>
                  </a:lnTo>
                  <a:lnTo>
                    <a:pt x="221957" y="1954676"/>
                  </a:lnTo>
                  <a:cubicBezTo>
                    <a:pt x="208689" y="1948574"/>
                    <a:pt x="198148" y="1939933"/>
                    <a:pt x="191838" y="1929776"/>
                  </a:cubicBezTo>
                  <a:lnTo>
                    <a:pt x="190500" y="1925265"/>
                  </a:lnTo>
                  <a:lnTo>
                    <a:pt x="191838" y="1920753"/>
                  </a:lnTo>
                  <a:cubicBezTo>
                    <a:pt x="198148" y="1910597"/>
                    <a:pt x="208689" y="1901956"/>
                    <a:pt x="221957" y="1895853"/>
                  </a:cubicBezTo>
                  <a:lnTo>
                    <a:pt x="226609" y="1894331"/>
                  </a:lnTo>
                  <a:lnTo>
                    <a:pt x="216983" y="1884397"/>
                  </a:lnTo>
                  <a:cubicBezTo>
                    <a:pt x="206834" y="1871491"/>
                    <a:pt x="200667" y="1857953"/>
                    <a:pt x="199468" y="1845532"/>
                  </a:cubicBezTo>
                  <a:lnTo>
                    <a:pt x="200393" y="1840857"/>
                  </a:lnTo>
                  <a:lnTo>
                    <a:pt x="203979" y="1837718"/>
                  </a:lnTo>
                  <a:cubicBezTo>
                    <a:pt x="215336" y="1832547"/>
                    <a:pt x="230144" y="1831118"/>
                    <a:pt x="246395" y="1833455"/>
                  </a:cubicBezTo>
                  <a:lnTo>
                    <a:pt x="262731" y="1837558"/>
                  </a:lnTo>
                  <a:lnTo>
                    <a:pt x="262312" y="1835567"/>
                  </a:lnTo>
                  <a:lnTo>
                    <a:pt x="265867" y="1814506"/>
                  </a:lnTo>
                  <a:lnTo>
                    <a:pt x="251786" y="1807410"/>
                  </a:lnTo>
                  <a:cubicBezTo>
                    <a:pt x="240550" y="1798081"/>
                    <a:pt x="232604" y="1787006"/>
                    <a:pt x="229138" y="1775562"/>
                  </a:cubicBezTo>
                  <a:lnTo>
                    <a:pt x="229013" y="1770858"/>
                  </a:lnTo>
                  <a:lnTo>
                    <a:pt x="231473" y="1766847"/>
                  </a:lnTo>
                  <a:cubicBezTo>
                    <a:pt x="235835" y="1762758"/>
                    <a:pt x="241121" y="1759309"/>
                    <a:pt x="247115" y="1756575"/>
                  </a:cubicBezTo>
                  <a:lnTo>
                    <a:pt x="259069" y="1752979"/>
                  </a:lnTo>
                  <a:lnTo>
                    <a:pt x="256726" y="1750367"/>
                  </a:lnTo>
                  <a:cubicBezTo>
                    <a:pt x="248287" y="1738448"/>
                    <a:pt x="243479" y="1725694"/>
                    <a:pt x="243092" y="1713743"/>
                  </a:cubicBezTo>
                  <a:lnTo>
                    <a:pt x="244190" y="1709167"/>
                  </a:lnTo>
                  <a:lnTo>
                    <a:pt x="247604" y="1705929"/>
                  </a:lnTo>
                  <a:cubicBezTo>
                    <a:pt x="258147" y="1700288"/>
                    <a:pt x="271596" y="1698075"/>
                    <a:pt x="286138" y="1699424"/>
                  </a:cubicBezTo>
                  <a:lnTo>
                    <a:pt x="290928" y="1700432"/>
                  </a:lnTo>
                  <a:lnTo>
                    <a:pt x="287558" y="1687016"/>
                  </a:lnTo>
                  <a:lnTo>
                    <a:pt x="290954" y="1653234"/>
                  </a:lnTo>
                  <a:lnTo>
                    <a:pt x="284215" y="1652502"/>
                  </a:lnTo>
                  <a:cubicBezTo>
                    <a:pt x="252801" y="1644085"/>
                    <a:pt x="229331" y="1623860"/>
                    <a:pt x="222784" y="1602244"/>
                  </a:cubicBezTo>
                  <a:lnTo>
                    <a:pt x="222666" y="1597801"/>
                  </a:lnTo>
                  <a:lnTo>
                    <a:pt x="224989" y="1594012"/>
                  </a:lnTo>
                  <a:cubicBezTo>
                    <a:pt x="229109" y="1590150"/>
                    <a:pt x="234101" y="1586893"/>
                    <a:pt x="239763" y="1584311"/>
                  </a:cubicBezTo>
                  <a:lnTo>
                    <a:pt x="251052" y="1580915"/>
                  </a:lnTo>
                  <a:lnTo>
                    <a:pt x="248840" y="1578447"/>
                  </a:lnTo>
                  <a:cubicBezTo>
                    <a:pt x="240870" y="1567190"/>
                    <a:pt x="236328" y="1555144"/>
                    <a:pt x="235963" y="1543857"/>
                  </a:cubicBezTo>
                  <a:lnTo>
                    <a:pt x="237000" y="1539535"/>
                  </a:lnTo>
                  <a:lnTo>
                    <a:pt x="240224" y="1536476"/>
                  </a:lnTo>
                  <a:lnTo>
                    <a:pt x="249750" y="1534868"/>
                  </a:lnTo>
                  <a:lnTo>
                    <a:pt x="245019" y="1524527"/>
                  </a:lnTo>
                  <a:lnTo>
                    <a:pt x="244704" y="1518757"/>
                  </a:lnTo>
                  <a:lnTo>
                    <a:pt x="238982" y="1519562"/>
                  </a:lnTo>
                  <a:cubicBezTo>
                    <a:pt x="227525" y="1520195"/>
                    <a:pt x="215198" y="1518966"/>
                    <a:pt x="202725" y="1515624"/>
                  </a:cubicBezTo>
                  <a:lnTo>
                    <a:pt x="180208" y="1504276"/>
                  </a:lnTo>
                  <a:lnTo>
                    <a:pt x="178930" y="1515846"/>
                  </a:lnTo>
                  <a:cubicBezTo>
                    <a:pt x="177012" y="1522219"/>
                    <a:pt x="174013" y="1527728"/>
                    <a:pt x="170095" y="1531908"/>
                  </a:cubicBezTo>
                  <a:lnTo>
                    <a:pt x="167532" y="1533480"/>
                  </a:lnTo>
                  <a:lnTo>
                    <a:pt x="164526" y="1533400"/>
                  </a:lnTo>
                  <a:cubicBezTo>
                    <a:pt x="157214" y="1531185"/>
                    <a:pt x="150138" y="1526109"/>
                    <a:pt x="144177" y="1518929"/>
                  </a:cubicBezTo>
                  <a:lnTo>
                    <a:pt x="141019" y="1514089"/>
                  </a:lnTo>
                  <a:lnTo>
                    <a:pt x="136466" y="1517647"/>
                  </a:lnTo>
                  <a:cubicBezTo>
                    <a:pt x="126861" y="1523924"/>
                    <a:pt x="115571" y="1529024"/>
                    <a:pt x="103098" y="1532366"/>
                  </a:cubicBezTo>
                  <a:cubicBezTo>
                    <a:pt x="69837" y="1541278"/>
                    <a:pt x="37610" y="1535158"/>
                    <a:pt x="20163" y="1518804"/>
                  </a:cubicBezTo>
                  <a:lnTo>
                    <a:pt x="17703" y="1514792"/>
                  </a:lnTo>
                  <a:lnTo>
                    <a:pt x="17827" y="1510088"/>
                  </a:lnTo>
                  <a:cubicBezTo>
                    <a:pt x="19560" y="1504366"/>
                    <a:pt x="22413" y="1498737"/>
                    <a:pt x="26238" y="1493371"/>
                  </a:cubicBezTo>
                  <a:lnTo>
                    <a:pt x="34792" y="1484281"/>
                  </a:lnTo>
                  <a:lnTo>
                    <a:pt x="31457" y="1483189"/>
                  </a:lnTo>
                  <a:cubicBezTo>
                    <a:pt x="18189" y="1477087"/>
                    <a:pt x="7648" y="1468446"/>
                    <a:pt x="1338" y="1458289"/>
                  </a:cubicBezTo>
                  <a:lnTo>
                    <a:pt x="0" y="1453777"/>
                  </a:lnTo>
                  <a:lnTo>
                    <a:pt x="1338" y="1449265"/>
                  </a:lnTo>
                  <a:cubicBezTo>
                    <a:pt x="7648" y="1439109"/>
                    <a:pt x="18189" y="1430468"/>
                    <a:pt x="31457" y="1424366"/>
                  </a:cubicBezTo>
                  <a:lnTo>
                    <a:pt x="36109" y="1422843"/>
                  </a:lnTo>
                  <a:lnTo>
                    <a:pt x="26483" y="1412910"/>
                  </a:lnTo>
                  <a:cubicBezTo>
                    <a:pt x="16334" y="1400004"/>
                    <a:pt x="10167" y="1386465"/>
                    <a:pt x="8968" y="1374045"/>
                  </a:cubicBezTo>
                  <a:lnTo>
                    <a:pt x="9893" y="1369369"/>
                  </a:lnTo>
                  <a:lnTo>
                    <a:pt x="13479" y="1366230"/>
                  </a:lnTo>
                  <a:cubicBezTo>
                    <a:pt x="24836" y="1361059"/>
                    <a:pt x="39644" y="1359631"/>
                    <a:pt x="55895" y="1361967"/>
                  </a:cubicBezTo>
                  <a:lnTo>
                    <a:pt x="72231" y="1366070"/>
                  </a:lnTo>
                  <a:lnTo>
                    <a:pt x="71812" y="1364079"/>
                  </a:lnTo>
                  <a:lnTo>
                    <a:pt x="75367" y="1343018"/>
                  </a:lnTo>
                  <a:lnTo>
                    <a:pt x="61286" y="1335922"/>
                  </a:lnTo>
                  <a:cubicBezTo>
                    <a:pt x="50050" y="1326594"/>
                    <a:pt x="42104" y="1315519"/>
                    <a:pt x="38638" y="1304075"/>
                  </a:cubicBezTo>
                  <a:lnTo>
                    <a:pt x="38513" y="1299371"/>
                  </a:lnTo>
                  <a:lnTo>
                    <a:pt x="40973" y="1295359"/>
                  </a:lnTo>
                  <a:cubicBezTo>
                    <a:pt x="45335" y="1291270"/>
                    <a:pt x="50621" y="1287822"/>
                    <a:pt x="56615" y="1285087"/>
                  </a:cubicBezTo>
                  <a:lnTo>
                    <a:pt x="68569" y="1281492"/>
                  </a:lnTo>
                  <a:lnTo>
                    <a:pt x="66226" y="1278879"/>
                  </a:lnTo>
                  <a:cubicBezTo>
                    <a:pt x="57787" y="1266961"/>
                    <a:pt x="52979" y="1254206"/>
                    <a:pt x="52592" y="1242256"/>
                  </a:cubicBezTo>
                  <a:lnTo>
                    <a:pt x="53690" y="1237680"/>
                  </a:lnTo>
                  <a:lnTo>
                    <a:pt x="57104" y="1234441"/>
                  </a:lnTo>
                  <a:cubicBezTo>
                    <a:pt x="67647" y="1228801"/>
                    <a:pt x="81096" y="1226588"/>
                    <a:pt x="95638" y="1227937"/>
                  </a:cubicBezTo>
                  <a:lnTo>
                    <a:pt x="100428" y="1228945"/>
                  </a:lnTo>
                  <a:lnTo>
                    <a:pt x="97058" y="1215529"/>
                  </a:lnTo>
                  <a:cubicBezTo>
                    <a:pt x="94722" y="1199278"/>
                    <a:pt x="96151" y="1184469"/>
                    <a:pt x="101322" y="1173113"/>
                  </a:cubicBezTo>
                  <a:lnTo>
                    <a:pt x="104461" y="1169526"/>
                  </a:lnTo>
                  <a:lnTo>
                    <a:pt x="109137" y="1168601"/>
                  </a:lnTo>
                  <a:cubicBezTo>
                    <a:pt x="121557" y="1169801"/>
                    <a:pt x="135095" y="1175968"/>
                    <a:pt x="148001" y="1186117"/>
                  </a:cubicBezTo>
                  <a:lnTo>
                    <a:pt x="160097" y="1197838"/>
                  </a:lnTo>
                  <a:lnTo>
                    <a:pt x="160729" y="1195905"/>
                  </a:lnTo>
                  <a:cubicBezTo>
                    <a:pt x="166831" y="1182637"/>
                    <a:pt x="175473" y="1172096"/>
                    <a:pt x="185629" y="1165786"/>
                  </a:cubicBezTo>
                  <a:lnTo>
                    <a:pt x="190141" y="1164448"/>
                  </a:lnTo>
                  <a:lnTo>
                    <a:pt x="194653" y="1165786"/>
                  </a:lnTo>
                  <a:cubicBezTo>
                    <a:pt x="199731" y="1168941"/>
                    <a:pt x="204430" y="1173154"/>
                    <a:pt x="208623" y="1178236"/>
                  </a:cubicBezTo>
                  <a:lnTo>
                    <a:pt x="219175" y="1195295"/>
                  </a:lnTo>
                  <a:lnTo>
                    <a:pt x="230343" y="1184786"/>
                  </a:lnTo>
                  <a:cubicBezTo>
                    <a:pt x="235708" y="1180962"/>
                    <a:pt x="241338" y="1178109"/>
                    <a:pt x="247060" y="1176376"/>
                  </a:cubicBezTo>
                  <a:lnTo>
                    <a:pt x="251764" y="1176251"/>
                  </a:lnTo>
                  <a:lnTo>
                    <a:pt x="255775" y="1178711"/>
                  </a:lnTo>
                  <a:cubicBezTo>
                    <a:pt x="263952" y="1187435"/>
                    <a:pt x="269571" y="1199854"/>
                    <a:pt x="272031" y="1214249"/>
                  </a:cubicBezTo>
                  <a:lnTo>
                    <a:pt x="270279" y="1245075"/>
                  </a:lnTo>
                  <a:lnTo>
                    <a:pt x="271405" y="1245182"/>
                  </a:lnTo>
                  <a:lnTo>
                    <a:pt x="275770" y="1247395"/>
                  </a:lnTo>
                  <a:lnTo>
                    <a:pt x="275988" y="1233564"/>
                  </a:lnTo>
                  <a:cubicBezTo>
                    <a:pt x="277937" y="1217262"/>
                    <a:pt x="283150" y="1203328"/>
                    <a:pt x="291084" y="1193697"/>
                  </a:cubicBezTo>
                  <a:lnTo>
                    <a:pt x="295044" y="1191045"/>
                  </a:lnTo>
                  <a:lnTo>
                    <a:pt x="299800" y="1191362"/>
                  </a:lnTo>
                  <a:cubicBezTo>
                    <a:pt x="311487" y="1195735"/>
                    <a:pt x="322968" y="1205196"/>
                    <a:pt x="332807" y="1218340"/>
                  </a:cubicBezTo>
                  <a:lnTo>
                    <a:pt x="341457" y="1232792"/>
                  </a:lnTo>
                  <a:lnTo>
                    <a:pt x="342568" y="1231088"/>
                  </a:lnTo>
                  <a:cubicBezTo>
                    <a:pt x="351897" y="1219852"/>
                    <a:pt x="362972" y="1211906"/>
                    <a:pt x="374416" y="1208440"/>
                  </a:cubicBezTo>
                  <a:lnTo>
                    <a:pt x="379120" y="1208315"/>
                  </a:lnTo>
                  <a:lnTo>
                    <a:pt x="383131" y="1210775"/>
                  </a:lnTo>
                  <a:cubicBezTo>
                    <a:pt x="387220" y="1215137"/>
                    <a:pt x="390669" y="1220423"/>
                    <a:pt x="393403" y="1226417"/>
                  </a:cubicBezTo>
                  <a:lnTo>
                    <a:pt x="399181" y="1245626"/>
                  </a:lnTo>
                  <a:lnTo>
                    <a:pt x="412688" y="1238366"/>
                  </a:lnTo>
                  <a:cubicBezTo>
                    <a:pt x="418860" y="1236060"/>
                    <a:pt x="425036" y="1234762"/>
                    <a:pt x="431012" y="1234568"/>
                  </a:cubicBezTo>
                  <a:lnTo>
                    <a:pt x="435588" y="1235666"/>
                  </a:lnTo>
                  <a:lnTo>
                    <a:pt x="438826" y="1239080"/>
                  </a:lnTo>
                  <a:cubicBezTo>
                    <a:pt x="450107" y="1260166"/>
                    <a:pt x="447678" y="1292879"/>
                    <a:pt x="430461" y="1322699"/>
                  </a:cubicBezTo>
                  <a:cubicBezTo>
                    <a:pt x="426156" y="1330154"/>
                    <a:pt x="421234" y="1336900"/>
                    <a:pt x="415897" y="1342836"/>
                  </a:cubicBezTo>
                  <a:lnTo>
                    <a:pt x="400986" y="1356204"/>
                  </a:lnTo>
                  <a:lnTo>
                    <a:pt x="404072" y="1359646"/>
                  </a:lnTo>
                  <a:cubicBezTo>
                    <a:pt x="409464" y="1367261"/>
                    <a:pt x="412536" y="1375410"/>
                    <a:pt x="412783" y="1383046"/>
                  </a:cubicBezTo>
                  <a:lnTo>
                    <a:pt x="412082" y="1385970"/>
                  </a:lnTo>
                  <a:lnTo>
                    <a:pt x="409900" y="1388039"/>
                  </a:lnTo>
                  <a:lnTo>
                    <a:pt x="397802" y="1391014"/>
                  </a:lnTo>
                  <a:lnTo>
                    <a:pt x="421875" y="1399976"/>
                  </a:lnTo>
                  <a:lnTo>
                    <a:pt x="425317" y="1403062"/>
                  </a:lnTo>
                  <a:lnTo>
                    <a:pt x="428897" y="1390497"/>
                  </a:lnTo>
                  <a:cubicBezTo>
                    <a:pt x="434660" y="1376101"/>
                    <a:pt x="442822" y="1364664"/>
                    <a:pt x="452414" y="1357817"/>
                  </a:cubicBezTo>
                  <a:lnTo>
                    <a:pt x="456675" y="1356366"/>
                  </a:lnTo>
                  <a:lnTo>
                    <a:pt x="460937" y="1357817"/>
                  </a:lnTo>
                  <a:lnTo>
                    <a:pt x="479834" y="1384078"/>
                  </a:lnTo>
                  <a:lnTo>
                    <a:pt x="509374" y="1397392"/>
                  </a:lnTo>
                  <a:lnTo>
                    <a:pt x="524833" y="1391637"/>
                  </a:lnTo>
                  <a:lnTo>
                    <a:pt x="529155" y="1392673"/>
                  </a:lnTo>
                  <a:lnTo>
                    <a:pt x="532213" y="1395898"/>
                  </a:lnTo>
                  <a:lnTo>
                    <a:pt x="533974" y="1401225"/>
                  </a:lnTo>
                  <a:lnTo>
                    <a:pt x="540774" y="1393000"/>
                  </a:lnTo>
                  <a:lnTo>
                    <a:pt x="532128" y="1379814"/>
                  </a:lnTo>
                  <a:lnTo>
                    <a:pt x="528634" y="1342980"/>
                  </a:lnTo>
                  <a:lnTo>
                    <a:pt x="524137" y="1336656"/>
                  </a:lnTo>
                  <a:lnTo>
                    <a:pt x="524012" y="1331952"/>
                  </a:lnTo>
                  <a:lnTo>
                    <a:pt x="526472" y="1327940"/>
                  </a:lnTo>
                  <a:cubicBezTo>
                    <a:pt x="530834" y="1323851"/>
                    <a:pt x="536120" y="1320403"/>
                    <a:pt x="542114" y="1317668"/>
                  </a:cubicBezTo>
                  <a:lnTo>
                    <a:pt x="554068" y="1314073"/>
                  </a:lnTo>
                  <a:lnTo>
                    <a:pt x="551725" y="1311460"/>
                  </a:lnTo>
                  <a:cubicBezTo>
                    <a:pt x="543286" y="1299542"/>
                    <a:pt x="538478" y="1286787"/>
                    <a:pt x="538091" y="1274837"/>
                  </a:cubicBezTo>
                  <a:lnTo>
                    <a:pt x="539189" y="1270261"/>
                  </a:lnTo>
                  <a:lnTo>
                    <a:pt x="542603" y="1267022"/>
                  </a:lnTo>
                  <a:cubicBezTo>
                    <a:pt x="553146" y="1261382"/>
                    <a:pt x="566595" y="1259169"/>
                    <a:pt x="581137" y="1260518"/>
                  </a:cubicBezTo>
                  <a:lnTo>
                    <a:pt x="585927" y="1261526"/>
                  </a:lnTo>
                  <a:lnTo>
                    <a:pt x="582557" y="1248110"/>
                  </a:lnTo>
                  <a:cubicBezTo>
                    <a:pt x="580221" y="1231859"/>
                    <a:pt x="581650" y="1217050"/>
                    <a:pt x="586821" y="1205694"/>
                  </a:cubicBezTo>
                  <a:lnTo>
                    <a:pt x="589960" y="1202107"/>
                  </a:lnTo>
                  <a:lnTo>
                    <a:pt x="594636" y="1201182"/>
                  </a:lnTo>
                  <a:lnTo>
                    <a:pt x="620342" y="1212768"/>
                  </a:lnTo>
                  <a:lnTo>
                    <a:pt x="605173" y="1194419"/>
                  </a:lnTo>
                  <a:lnTo>
                    <a:pt x="603375" y="1188926"/>
                  </a:lnTo>
                  <a:lnTo>
                    <a:pt x="598056" y="1191185"/>
                  </a:lnTo>
                  <a:cubicBezTo>
                    <a:pt x="587153" y="1194761"/>
                    <a:pt x="574928" y="1196766"/>
                    <a:pt x="562015" y="1196766"/>
                  </a:cubicBezTo>
                  <a:cubicBezTo>
                    <a:pt x="527581" y="1196766"/>
                    <a:pt x="498036" y="1182513"/>
                    <a:pt x="485416" y="1162200"/>
                  </a:cubicBezTo>
                  <a:lnTo>
                    <a:pt x="484078" y="1157688"/>
                  </a:lnTo>
                  <a:lnTo>
                    <a:pt x="485416" y="1153177"/>
                  </a:lnTo>
                  <a:cubicBezTo>
                    <a:pt x="488571" y="1148098"/>
                    <a:pt x="492784" y="1143399"/>
                    <a:pt x="497867" y="1139207"/>
                  </a:cubicBezTo>
                  <a:lnTo>
                    <a:pt x="508482" y="1132640"/>
                  </a:lnTo>
                  <a:lnTo>
                    <a:pt x="505544" y="1130723"/>
                  </a:lnTo>
                  <a:cubicBezTo>
                    <a:pt x="494307" y="1121394"/>
                    <a:pt x="486362" y="1110319"/>
                    <a:pt x="482895" y="1098876"/>
                  </a:cubicBezTo>
                  <a:lnTo>
                    <a:pt x="482771" y="1094171"/>
                  </a:lnTo>
                  <a:lnTo>
                    <a:pt x="485231" y="1090160"/>
                  </a:lnTo>
                  <a:cubicBezTo>
                    <a:pt x="493954" y="1081983"/>
                    <a:pt x="506373" y="1076364"/>
                    <a:pt x="520768" y="1073904"/>
                  </a:cubicBezTo>
                  <a:lnTo>
                    <a:pt x="525656" y="1073637"/>
                  </a:lnTo>
                  <a:lnTo>
                    <a:pt x="518929" y="1061551"/>
                  </a:lnTo>
                  <a:cubicBezTo>
                    <a:pt x="512466" y="1046458"/>
                    <a:pt x="510013" y="1031784"/>
                    <a:pt x="512069" y="1019477"/>
                  </a:cubicBezTo>
                  <a:lnTo>
                    <a:pt x="514173" y="1015200"/>
                  </a:lnTo>
                  <a:lnTo>
                    <a:pt x="518450" y="1013096"/>
                  </a:lnTo>
                  <a:cubicBezTo>
                    <a:pt x="530757" y="1011041"/>
                    <a:pt x="545430" y="1013493"/>
                    <a:pt x="560523" y="1019956"/>
                  </a:cubicBezTo>
                  <a:lnTo>
                    <a:pt x="575240" y="1028147"/>
                  </a:lnTo>
                  <a:lnTo>
                    <a:pt x="575351" y="1026116"/>
                  </a:lnTo>
                  <a:lnTo>
                    <a:pt x="584235" y="1006695"/>
                  </a:lnTo>
                  <a:lnTo>
                    <a:pt x="572471" y="996195"/>
                  </a:lnTo>
                  <a:cubicBezTo>
                    <a:pt x="564032" y="984277"/>
                    <a:pt x="559223" y="971523"/>
                    <a:pt x="558837" y="959572"/>
                  </a:cubicBezTo>
                  <a:lnTo>
                    <a:pt x="559934" y="954996"/>
                  </a:lnTo>
                  <a:lnTo>
                    <a:pt x="563348" y="951757"/>
                  </a:lnTo>
                  <a:cubicBezTo>
                    <a:pt x="568620" y="948937"/>
                    <a:pt x="574618" y="946974"/>
                    <a:pt x="581116" y="945884"/>
                  </a:cubicBezTo>
                  <a:lnTo>
                    <a:pt x="593592" y="945505"/>
                  </a:lnTo>
                  <a:lnTo>
                    <a:pt x="592006" y="942375"/>
                  </a:lnTo>
                  <a:cubicBezTo>
                    <a:pt x="586939" y="928678"/>
                    <a:pt x="585596" y="915114"/>
                    <a:pt x="588316" y="903471"/>
                  </a:cubicBezTo>
                  <a:lnTo>
                    <a:pt x="590542" y="899366"/>
                  </a:lnTo>
                  <a:lnTo>
                    <a:pt x="550364" y="891011"/>
                  </a:lnTo>
                  <a:cubicBezTo>
                    <a:pt x="537096" y="884909"/>
                    <a:pt x="526554" y="876268"/>
                    <a:pt x="520244" y="866111"/>
                  </a:cubicBezTo>
                  <a:lnTo>
                    <a:pt x="518906" y="861599"/>
                  </a:lnTo>
                  <a:lnTo>
                    <a:pt x="520244" y="857088"/>
                  </a:lnTo>
                  <a:cubicBezTo>
                    <a:pt x="523399" y="852009"/>
                    <a:pt x="527612" y="847310"/>
                    <a:pt x="532695" y="843118"/>
                  </a:cubicBezTo>
                  <a:lnTo>
                    <a:pt x="543310" y="836551"/>
                  </a:lnTo>
                  <a:lnTo>
                    <a:pt x="540372" y="834634"/>
                  </a:lnTo>
                  <a:cubicBezTo>
                    <a:pt x="529135" y="825305"/>
                    <a:pt x="521190" y="814230"/>
                    <a:pt x="517723" y="802787"/>
                  </a:cubicBezTo>
                  <a:lnTo>
                    <a:pt x="517599" y="798082"/>
                  </a:lnTo>
                  <a:lnTo>
                    <a:pt x="520059" y="794071"/>
                  </a:lnTo>
                  <a:cubicBezTo>
                    <a:pt x="528782" y="785894"/>
                    <a:pt x="541201" y="780275"/>
                    <a:pt x="555596" y="777815"/>
                  </a:cubicBezTo>
                  <a:lnTo>
                    <a:pt x="560484" y="777548"/>
                  </a:lnTo>
                  <a:lnTo>
                    <a:pt x="553757" y="765462"/>
                  </a:lnTo>
                  <a:cubicBezTo>
                    <a:pt x="547294" y="750369"/>
                    <a:pt x="544841" y="735695"/>
                    <a:pt x="546897" y="723388"/>
                  </a:cubicBezTo>
                  <a:lnTo>
                    <a:pt x="549001" y="719111"/>
                  </a:lnTo>
                  <a:lnTo>
                    <a:pt x="553278" y="717007"/>
                  </a:lnTo>
                  <a:cubicBezTo>
                    <a:pt x="565585" y="714952"/>
                    <a:pt x="580258" y="717404"/>
                    <a:pt x="595351" y="723867"/>
                  </a:cubicBezTo>
                  <a:lnTo>
                    <a:pt x="610068" y="732058"/>
                  </a:lnTo>
                  <a:lnTo>
                    <a:pt x="610179" y="730027"/>
                  </a:lnTo>
                  <a:lnTo>
                    <a:pt x="619063" y="710606"/>
                  </a:lnTo>
                  <a:lnTo>
                    <a:pt x="607299" y="700106"/>
                  </a:lnTo>
                  <a:cubicBezTo>
                    <a:pt x="598860" y="688188"/>
                    <a:pt x="594051" y="675434"/>
                    <a:pt x="593665" y="663483"/>
                  </a:cubicBezTo>
                  <a:lnTo>
                    <a:pt x="594762" y="658907"/>
                  </a:lnTo>
                  <a:lnTo>
                    <a:pt x="598176" y="655668"/>
                  </a:lnTo>
                  <a:cubicBezTo>
                    <a:pt x="603448" y="652848"/>
                    <a:pt x="609446" y="650885"/>
                    <a:pt x="615944" y="649795"/>
                  </a:cubicBezTo>
                  <a:lnTo>
                    <a:pt x="628420" y="649416"/>
                  </a:lnTo>
                  <a:lnTo>
                    <a:pt x="626834" y="646286"/>
                  </a:lnTo>
                  <a:cubicBezTo>
                    <a:pt x="621767" y="632589"/>
                    <a:pt x="620424" y="619025"/>
                    <a:pt x="623144" y="607382"/>
                  </a:cubicBezTo>
                  <a:lnTo>
                    <a:pt x="625388" y="603246"/>
                  </a:lnTo>
                  <a:lnTo>
                    <a:pt x="629524" y="601001"/>
                  </a:lnTo>
                  <a:cubicBezTo>
                    <a:pt x="641168" y="598282"/>
                    <a:pt x="654732" y="599625"/>
                    <a:pt x="668429" y="604692"/>
                  </a:cubicBezTo>
                  <a:lnTo>
                    <a:pt x="672794" y="606905"/>
                  </a:lnTo>
                  <a:lnTo>
                    <a:pt x="673012" y="593074"/>
                  </a:lnTo>
                  <a:cubicBezTo>
                    <a:pt x="674961" y="576772"/>
                    <a:pt x="680174" y="562838"/>
                    <a:pt x="688108" y="553207"/>
                  </a:cubicBezTo>
                  <a:lnTo>
                    <a:pt x="692068" y="550555"/>
                  </a:lnTo>
                  <a:lnTo>
                    <a:pt x="696824" y="550872"/>
                  </a:lnTo>
                  <a:cubicBezTo>
                    <a:pt x="708511" y="555245"/>
                    <a:pt x="719992" y="564706"/>
                    <a:pt x="729831" y="577850"/>
                  </a:cubicBezTo>
                  <a:lnTo>
                    <a:pt x="738481" y="592302"/>
                  </a:lnTo>
                  <a:lnTo>
                    <a:pt x="739592" y="590598"/>
                  </a:lnTo>
                  <a:cubicBezTo>
                    <a:pt x="748921" y="579362"/>
                    <a:pt x="759996" y="571416"/>
                    <a:pt x="771440" y="567950"/>
                  </a:cubicBezTo>
                  <a:lnTo>
                    <a:pt x="776144" y="567826"/>
                  </a:lnTo>
                  <a:lnTo>
                    <a:pt x="780155" y="570285"/>
                  </a:lnTo>
                  <a:cubicBezTo>
                    <a:pt x="784244" y="574647"/>
                    <a:pt x="787693" y="579933"/>
                    <a:pt x="790427" y="585927"/>
                  </a:cubicBezTo>
                  <a:lnTo>
                    <a:pt x="796205" y="605136"/>
                  </a:lnTo>
                  <a:lnTo>
                    <a:pt x="809712" y="597876"/>
                  </a:lnTo>
                  <a:cubicBezTo>
                    <a:pt x="815884" y="595570"/>
                    <a:pt x="822060" y="594272"/>
                    <a:pt x="828036" y="594078"/>
                  </a:cubicBezTo>
                  <a:lnTo>
                    <a:pt x="832453" y="595137"/>
                  </a:lnTo>
                  <a:lnTo>
                    <a:pt x="843380" y="587962"/>
                  </a:lnTo>
                  <a:lnTo>
                    <a:pt x="855334" y="584366"/>
                  </a:lnTo>
                  <a:lnTo>
                    <a:pt x="852991" y="581754"/>
                  </a:lnTo>
                  <a:cubicBezTo>
                    <a:pt x="844552" y="569835"/>
                    <a:pt x="839744" y="557081"/>
                    <a:pt x="839357" y="545130"/>
                  </a:cubicBezTo>
                  <a:lnTo>
                    <a:pt x="840455" y="540554"/>
                  </a:lnTo>
                  <a:lnTo>
                    <a:pt x="843869" y="537315"/>
                  </a:lnTo>
                  <a:cubicBezTo>
                    <a:pt x="854412" y="531675"/>
                    <a:pt x="867861" y="529462"/>
                    <a:pt x="882403" y="530811"/>
                  </a:cubicBezTo>
                  <a:lnTo>
                    <a:pt x="887193" y="531819"/>
                  </a:lnTo>
                  <a:lnTo>
                    <a:pt x="883823" y="518403"/>
                  </a:lnTo>
                  <a:cubicBezTo>
                    <a:pt x="881487" y="502152"/>
                    <a:pt x="882916" y="487343"/>
                    <a:pt x="888087" y="475987"/>
                  </a:cubicBezTo>
                  <a:lnTo>
                    <a:pt x="891226" y="472400"/>
                  </a:lnTo>
                  <a:lnTo>
                    <a:pt x="895902" y="471476"/>
                  </a:lnTo>
                  <a:cubicBezTo>
                    <a:pt x="908322" y="472675"/>
                    <a:pt x="921861" y="478842"/>
                    <a:pt x="934766" y="488991"/>
                  </a:cubicBezTo>
                  <a:lnTo>
                    <a:pt x="946862" y="500712"/>
                  </a:lnTo>
                  <a:lnTo>
                    <a:pt x="947495" y="498779"/>
                  </a:lnTo>
                  <a:lnTo>
                    <a:pt x="961104" y="482318"/>
                  </a:lnTo>
                  <a:lnTo>
                    <a:pt x="952458" y="469133"/>
                  </a:lnTo>
                  <a:cubicBezTo>
                    <a:pt x="947391" y="455436"/>
                    <a:pt x="946048" y="441872"/>
                    <a:pt x="948767" y="430228"/>
                  </a:cubicBezTo>
                  <a:lnTo>
                    <a:pt x="951012" y="426092"/>
                  </a:lnTo>
                  <a:lnTo>
                    <a:pt x="955148" y="423847"/>
                  </a:lnTo>
                  <a:cubicBezTo>
                    <a:pt x="960970" y="422487"/>
                    <a:pt x="967271" y="422144"/>
                    <a:pt x="973830" y="422773"/>
                  </a:cubicBezTo>
                  <a:lnTo>
                    <a:pt x="985980" y="425636"/>
                  </a:lnTo>
                  <a:lnTo>
                    <a:pt x="985258" y="422202"/>
                  </a:lnTo>
                  <a:cubicBezTo>
                    <a:pt x="983908" y="407661"/>
                    <a:pt x="986121" y="394211"/>
                    <a:pt x="991762" y="383668"/>
                  </a:cubicBezTo>
                  <a:lnTo>
                    <a:pt x="995000" y="380254"/>
                  </a:lnTo>
                  <a:lnTo>
                    <a:pt x="999577" y="379156"/>
                  </a:lnTo>
                  <a:cubicBezTo>
                    <a:pt x="1011527" y="379543"/>
                    <a:pt x="1024281" y="384351"/>
                    <a:pt x="1036200" y="392791"/>
                  </a:cubicBezTo>
                  <a:lnTo>
                    <a:pt x="1039844" y="396058"/>
                  </a:lnTo>
                  <a:lnTo>
                    <a:pt x="1043634" y="382755"/>
                  </a:lnTo>
                  <a:cubicBezTo>
                    <a:pt x="1049736" y="367513"/>
                    <a:pt x="1058378" y="355403"/>
                    <a:pt x="1068535" y="348154"/>
                  </a:cubicBezTo>
                  <a:close/>
                  <a:moveTo>
                    <a:pt x="1490442" y="223540"/>
                  </a:moveTo>
                  <a:lnTo>
                    <a:pt x="1490182" y="223752"/>
                  </a:lnTo>
                  <a:lnTo>
                    <a:pt x="1489692" y="232362"/>
                  </a:lnTo>
                  <a:lnTo>
                    <a:pt x="1493030" y="227724"/>
                  </a:lnTo>
                  <a:close/>
                  <a:moveTo>
                    <a:pt x="2041662" y="205535"/>
                  </a:moveTo>
                  <a:lnTo>
                    <a:pt x="2041402" y="205747"/>
                  </a:lnTo>
                  <a:lnTo>
                    <a:pt x="2040912" y="214357"/>
                  </a:lnTo>
                  <a:lnTo>
                    <a:pt x="2044250" y="209719"/>
                  </a:lnTo>
                  <a:close/>
                  <a:moveTo>
                    <a:pt x="2057654" y="0"/>
                  </a:moveTo>
                  <a:lnTo>
                    <a:pt x="2062166" y="1537"/>
                  </a:lnTo>
                  <a:cubicBezTo>
                    <a:pt x="2072322" y="8786"/>
                    <a:pt x="2080963" y="20896"/>
                    <a:pt x="2087065" y="36138"/>
                  </a:cubicBezTo>
                  <a:lnTo>
                    <a:pt x="2091680" y="52337"/>
                  </a:lnTo>
                  <a:lnTo>
                    <a:pt x="2093195" y="50979"/>
                  </a:lnTo>
                  <a:cubicBezTo>
                    <a:pt x="2105113" y="42539"/>
                    <a:pt x="2117868" y="37731"/>
                    <a:pt x="2129819" y="37345"/>
                  </a:cubicBezTo>
                  <a:lnTo>
                    <a:pt x="2134395" y="38442"/>
                  </a:lnTo>
                  <a:lnTo>
                    <a:pt x="2137633" y="41856"/>
                  </a:lnTo>
                  <a:cubicBezTo>
                    <a:pt x="2140453" y="47128"/>
                    <a:pt x="2142416" y="53126"/>
                    <a:pt x="2143506" y="59624"/>
                  </a:cubicBezTo>
                  <a:lnTo>
                    <a:pt x="2144115" y="79673"/>
                  </a:lnTo>
                  <a:lnTo>
                    <a:pt x="2159041" y="76156"/>
                  </a:lnTo>
                  <a:cubicBezTo>
                    <a:pt x="2165600" y="75527"/>
                    <a:pt x="2171902" y="75871"/>
                    <a:pt x="2177724" y="77231"/>
                  </a:cubicBezTo>
                  <a:lnTo>
                    <a:pt x="2181860" y="79475"/>
                  </a:lnTo>
                  <a:lnTo>
                    <a:pt x="2184104" y="83611"/>
                  </a:lnTo>
                  <a:cubicBezTo>
                    <a:pt x="2186824" y="95255"/>
                    <a:pt x="2185480" y="108819"/>
                    <a:pt x="2180413" y="122516"/>
                  </a:cubicBezTo>
                  <a:lnTo>
                    <a:pt x="2163483" y="148335"/>
                  </a:lnTo>
                  <a:lnTo>
                    <a:pt x="2164404" y="148990"/>
                  </a:lnTo>
                  <a:lnTo>
                    <a:pt x="2167079" y="153090"/>
                  </a:lnTo>
                  <a:lnTo>
                    <a:pt x="2174182" y="141221"/>
                  </a:lnTo>
                  <a:cubicBezTo>
                    <a:pt x="2184022" y="128077"/>
                    <a:pt x="2195503" y="118616"/>
                    <a:pt x="2207190" y="114243"/>
                  </a:cubicBezTo>
                  <a:lnTo>
                    <a:pt x="2211945" y="113926"/>
                  </a:lnTo>
                  <a:lnTo>
                    <a:pt x="2215905" y="116578"/>
                  </a:lnTo>
                  <a:cubicBezTo>
                    <a:pt x="2223839" y="126209"/>
                    <a:pt x="2229052" y="140143"/>
                    <a:pt x="2231001" y="156445"/>
                  </a:cubicBezTo>
                  <a:lnTo>
                    <a:pt x="2231266" y="173286"/>
                  </a:lnTo>
                  <a:lnTo>
                    <a:pt x="2233081" y="172367"/>
                  </a:lnTo>
                  <a:cubicBezTo>
                    <a:pt x="2246777" y="167300"/>
                    <a:pt x="2260342" y="165956"/>
                    <a:pt x="2271985" y="168676"/>
                  </a:cubicBezTo>
                  <a:lnTo>
                    <a:pt x="2276121" y="170920"/>
                  </a:lnTo>
                  <a:lnTo>
                    <a:pt x="2278366" y="175057"/>
                  </a:lnTo>
                  <a:cubicBezTo>
                    <a:pt x="2279725" y="180878"/>
                    <a:pt x="2280069" y="187180"/>
                    <a:pt x="2279440" y="193739"/>
                  </a:cubicBezTo>
                  <a:lnTo>
                    <a:pt x="2274839" y="213263"/>
                  </a:lnTo>
                  <a:lnTo>
                    <a:pt x="2290167" y="213728"/>
                  </a:lnTo>
                  <a:cubicBezTo>
                    <a:pt x="2296665" y="214818"/>
                    <a:pt x="2302663" y="216782"/>
                    <a:pt x="2307935" y="219602"/>
                  </a:cubicBezTo>
                  <a:lnTo>
                    <a:pt x="2311349" y="222840"/>
                  </a:lnTo>
                  <a:lnTo>
                    <a:pt x="2312446" y="227416"/>
                  </a:lnTo>
                  <a:cubicBezTo>
                    <a:pt x="2311673" y="251318"/>
                    <a:pt x="2293213" y="278433"/>
                    <a:pt x="2263392" y="295650"/>
                  </a:cubicBezTo>
                  <a:cubicBezTo>
                    <a:pt x="2255937" y="299954"/>
                    <a:pt x="2248301" y="303335"/>
                    <a:pt x="2240711" y="305807"/>
                  </a:cubicBezTo>
                  <a:lnTo>
                    <a:pt x="2221114" y="309929"/>
                  </a:lnTo>
                  <a:lnTo>
                    <a:pt x="2222065" y="314452"/>
                  </a:lnTo>
                  <a:cubicBezTo>
                    <a:pt x="2222927" y="323743"/>
                    <a:pt x="2221513" y="332337"/>
                    <a:pt x="2217910" y="339073"/>
                  </a:cubicBezTo>
                  <a:lnTo>
                    <a:pt x="2215840" y="341255"/>
                  </a:lnTo>
                  <a:lnTo>
                    <a:pt x="2212916" y="341956"/>
                  </a:lnTo>
                  <a:cubicBezTo>
                    <a:pt x="2201463" y="341585"/>
                    <a:pt x="2188854" y="334858"/>
                    <a:pt x="2178624" y="323480"/>
                  </a:cubicBezTo>
                  <a:lnTo>
                    <a:pt x="2178103" y="322759"/>
                  </a:lnTo>
                  <a:lnTo>
                    <a:pt x="2160988" y="348860"/>
                  </a:lnTo>
                  <a:cubicBezTo>
                    <a:pt x="2154901" y="354947"/>
                    <a:pt x="2148400" y="360189"/>
                    <a:pt x="2141709" y="364541"/>
                  </a:cubicBezTo>
                  <a:lnTo>
                    <a:pt x="2123846" y="373595"/>
                  </a:lnTo>
                  <a:lnTo>
                    <a:pt x="2125936" y="377718"/>
                  </a:lnTo>
                  <a:cubicBezTo>
                    <a:pt x="2129174" y="386469"/>
                    <a:pt x="2130032" y="395136"/>
                    <a:pt x="2128294" y="402575"/>
                  </a:cubicBezTo>
                  <a:lnTo>
                    <a:pt x="2126861" y="405219"/>
                  </a:lnTo>
                  <a:lnTo>
                    <a:pt x="2124218" y="406652"/>
                  </a:lnTo>
                  <a:cubicBezTo>
                    <a:pt x="2113058" y="409259"/>
                    <a:pt x="2099138" y="406024"/>
                    <a:pt x="2086312" y="397681"/>
                  </a:cubicBezTo>
                  <a:lnTo>
                    <a:pt x="2079336" y="392007"/>
                  </a:lnTo>
                  <a:lnTo>
                    <a:pt x="2075558" y="398113"/>
                  </a:lnTo>
                  <a:cubicBezTo>
                    <a:pt x="2072879" y="401361"/>
                    <a:pt x="2069877" y="404053"/>
                    <a:pt x="2066632" y="406068"/>
                  </a:cubicBezTo>
                  <a:lnTo>
                    <a:pt x="2063749" y="406923"/>
                  </a:lnTo>
                  <a:lnTo>
                    <a:pt x="2060867" y="406068"/>
                  </a:lnTo>
                  <a:cubicBezTo>
                    <a:pt x="2057622" y="404053"/>
                    <a:pt x="2054619" y="401361"/>
                    <a:pt x="2051940" y="398113"/>
                  </a:cubicBezTo>
                  <a:lnTo>
                    <a:pt x="2048269" y="392179"/>
                  </a:lnTo>
                  <a:lnTo>
                    <a:pt x="2041505" y="397680"/>
                  </a:lnTo>
                  <a:lnTo>
                    <a:pt x="2032489" y="401637"/>
                  </a:lnTo>
                  <a:lnTo>
                    <a:pt x="2027471" y="415117"/>
                  </a:lnTo>
                  <a:cubicBezTo>
                    <a:pt x="2019500" y="426374"/>
                    <a:pt x="2008100" y="436842"/>
                    <a:pt x="1994018" y="444972"/>
                  </a:cubicBezTo>
                  <a:cubicBezTo>
                    <a:pt x="1986977" y="449038"/>
                    <a:pt x="1979765" y="452230"/>
                    <a:pt x="1972596" y="454565"/>
                  </a:cubicBezTo>
                  <a:lnTo>
                    <a:pt x="1954087" y="458459"/>
                  </a:lnTo>
                  <a:lnTo>
                    <a:pt x="1954986" y="462731"/>
                  </a:lnTo>
                  <a:cubicBezTo>
                    <a:pt x="1955800" y="471506"/>
                    <a:pt x="1954465" y="479622"/>
                    <a:pt x="1951061" y="485984"/>
                  </a:cubicBezTo>
                  <a:lnTo>
                    <a:pt x="1949107" y="488045"/>
                  </a:lnTo>
                  <a:lnTo>
                    <a:pt x="1946345" y="488707"/>
                  </a:lnTo>
                  <a:cubicBezTo>
                    <a:pt x="1935527" y="488357"/>
                    <a:pt x="1923618" y="482004"/>
                    <a:pt x="1913957" y="471257"/>
                  </a:cubicBezTo>
                  <a:lnTo>
                    <a:pt x="1913462" y="470572"/>
                  </a:lnTo>
                  <a:lnTo>
                    <a:pt x="1897298" y="495223"/>
                  </a:lnTo>
                  <a:cubicBezTo>
                    <a:pt x="1891549" y="500972"/>
                    <a:pt x="1885409" y="505923"/>
                    <a:pt x="1879089" y="510034"/>
                  </a:cubicBezTo>
                  <a:lnTo>
                    <a:pt x="1862219" y="518585"/>
                  </a:lnTo>
                  <a:lnTo>
                    <a:pt x="1864192" y="522479"/>
                  </a:lnTo>
                  <a:cubicBezTo>
                    <a:pt x="1867250" y="530744"/>
                    <a:pt x="1868061" y="538929"/>
                    <a:pt x="1866420" y="545956"/>
                  </a:cubicBezTo>
                  <a:lnTo>
                    <a:pt x="1865065" y="548452"/>
                  </a:lnTo>
                  <a:lnTo>
                    <a:pt x="1862569" y="549806"/>
                  </a:lnTo>
                  <a:cubicBezTo>
                    <a:pt x="1852029" y="552268"/>
                    <a:pt x="1838882" y="549213"/>
                    <a:pt x="1826768" y="541333"/>
                  </a:cubicBezTo>
                  <a:lnTo>
                    <a:pt x="1820179" y="535974"/>
                  </a:lnTo>
                  <a:lnTo>
                    <a:pt x="1816612" y="541741"/>
                  </a:lnTo>
                  <a:cubicBezTo>
                    <a:pt x="1814082" y="544808"/>
                    <a:pt x="1811246" y="547351"/>
                    <a:pt x="1808181" y="549255"/>
                  </a:cubicBezTo>
                  <a:lnTo>
                    <a:pt x="1805458" y="550062"/>
                  </a:lnTo>
                  <a:lnTo>
                    <a:pt x="1802736" y="549255"/>
                  </a:lnTo>
                  <a:cubicBezTo>
                    <a:pt x="1799671" y="547351"/>
                    <a:pt x="1796835" y="544808"/>
                    <a:pt x="1794305" y="541741"/>
                  </a:cubicBezTo>
                  <a:lnTo>
                    <a:pt x="1790838" y="536136"/>
                  </a:lnTo>
                  <a:lnTo>
                    <a:pt x="1786704" y="539499"/>
                  </a:lnTo>
                  <a:lnTo>
                    <a:pt x="1779819" y="557993"/>
                  </a:lnTo>
                  <a:cubicBezTo>
                    <a:pt x="1771848" y="569250"/>
                    <a:pt x="1760448" y="579718"/>
                    <a:pt x="1746366" y="587848"/>
                  </a:cubicBezTo>
                  <a:cubicBezTo>
                    <a:pt x="1739325" y="591914"/>
                    <a:pt x="1732113" y="595106"/>
                    <a:pt x="1724944" y="597441"/>
                  </a:cubicBezTo>
                  <a:lnTo>
                    <a:pt x="1706435" y="601335"/>
                  </a:lnTo>
                  <a:lnTo>
                    <a:pt x="1707334" y="605607"/>
                  </a:lnTo>
                  <a:cubicBezTo>
                    <a:pt x="1708148" y="614382"/>
                    <a:pt x="1706813" y="622498"/>
                    <a:pt x="1703409" y="628860"/>
                  </a:cubicBezTo>
                  <a:lnTo>
                    <a:pt x="1701455" y="630921"/>
                  </a:lnTo>
                  <a:lnTo>
                    <a:pt x="1698693" y="631583"/>
                  </a:lnTo>
                  <a:cubicBezTo>
                    <a:pt x="1687875" y="631233"/>
                    <a:pt x="1675966" y="624879"/>
                    <a:pt x="1666305" y="614132"/>
                  </a:cubicBezTo>
                  <a:lnTo>
                    <a:pt x="1665810" y="613448"/>
                  </a:lnTo>
                  <a:lnTo>
                    <a:pt x="1649646" y="638099"/>
                  </a:lnTo>
                  <a:cubicBezTo>
                    <a:pt x="1643897" y="643848"/>
                    <a:pt x="1637757" y="648798"/>
                    <a:pt x="1631437" y="652909"/>
                  </a:cubicBezTo>
                  <a:lnTo>
                    <a:pt x="1614567" y="661460"/>
                  </a:lnTo>
                  <a:lnTo>
                    <a:pt x="1616540" y="665354"/>
                  </a:lnTo>
                  <a:cubicBezTo>
                    <a:pt x="1619598" y="673620"/>
                    <a:pt x="1620409" y="681805"/>
                    <a:pt x="1618768" y="688832"/>
                  </a:cubicBezTo>
                  <a:lnTo>
                    <a:pt x="1617413" y="691328"/>
                  </a:lnTo>
                  <a:lnTo>
                    <a:pt x="1614917" y="692682"/>
                  </a:lnTo>
                  <a:cubicBezTo>
                    <a:pt x="1604377" y="695144"/>
                    <a:pt x="1591230" y="692089"/>
                    <a:pt x="1579116" y="684209"/>
                  </a:cubicBezTo>
                  <a:lnTo>
                    <a:pt x="1572527" y="678850"/>
                  </a:lnTo>
                  <a:lnTo>
                    <a:pt x="1568960" y="684617"/>
                  </a:lnTo>
                  <a:cubicBezTo>
                    <a:pt x="1566430" y="687684"/>
                    <a:pt x="1563594" y="690227"/>
                    <a:pt x="1560529" y="692131"/>
                  </a:cubicBezTo>
                  <a:lnTo>
                    <a:pt x="1557806" y="692938"/>
                  </a:lnTo>
                  <a:lnTo>
                    <a:pt x="1555084" y="692131"/>
                  </a:lnTo>
                  <a:cubicBezTo>
                    <a:pt x="1552019" y="690227"/>
                    <a:pt x="1549183" y="687684"/>
                    <a:pt x="1546653" y="684617"/>
                  </a:cubicBezTo>
                  <a:lnTo>
                    <a:pt x="1543186" y="679012"/>
                  </a:lnTo>
                  <a:lnTo>
                    <a:pt x="1536798" y="684208"/>
                  </a:lnTo>
                  <a:cubicBezTo>
                    <a:pt x="1524684" y="692089"/>
                    <a:pt x="1511537" y="695144"/>
                    <a:pt x="1500997" y="692682"/>
                  </a:cubicBezTo>
                  <a:lnTo>
                    <a:pt x="1498501" y="691328"/>
                  </a:lnTo>
                  <a:lnTo>
                    <a:pt x="1497146" y="688831"/>
                  </a:lnTo>
                  <a:cubicBezTo>
                    <a:pt x="1495505" y="681805"/>
                    <a:pt x="1496316" y="673619"/>
                    <a:pt x="1499374" y="665354"/>
                  </a:cubicBezTo>
                  <a:lnTo>
                    <a:pt x="1501841" y="660485"/>
                  </a:lnTo>
                  <a:lnTo>
                    <a:pt x="1496781" y="658442"/>
                  </a:lnTo>
                  <a:cubicBezTo>
                    <a:pt x="1487110" y="653549"/>
                    <a:pt x="1477608" y="646723"/>
                    <a:pt x="1468984" y="638099"/>
                  </a:cubicBezTo>
                  <a:lnTo>
                    <a:pt x="1455928" y="618188"/>
                  </a:lnTo>
                  <a:lnTo>
                    <a:pt x="1449417" y="627051"/>
                  </a:lnTo>
                  <a:cubicBezTo>
                    <a:pt x="1444839" y="631358"/>
                    <a:pt x="1439785" y="634447"/>
                    <a:pt x="1434605" y="636016"/>
                  </a:cubicBezTo>
                  <a:lnTo>
                    <a:pt x="1431766" y="636092"/>
                  </a:lnTo>
                  <a:lnTo>
                    <a:pt x="1429345" y="634607"/>
                  </a:lnTo>
                  <a:cubicBezTo>
                    <a:pt x="1424411" y="629342"/>
                    <a:pt x="1421020" y="621848"/>
                    <a:pt x="1419535" y="613161"/>
                  </a:cubicBezTo>
                  <a:lnTo>
                    <a:pt x="1419238" y="607711"/>
                  </a:lnTo>
                  <a:lnTo>
                    <a:pt x="1413834" y="608472"/>
                  </a:lnTo>
                  <a:cubicBezTo>
                    <a:pt x="1403012" y="609069"/>
                    <a:pt x="1391370" y="607909"/>
                    <a:pt x="1379589" y="604753"/>
                  </a:cubicBezTo>
                  <a:cubicBezTo>
                    <a:pt x="1348175" y="596336"/>
                    <a:pt x="1324706" y="576111"/>
                    <a:pt x="1318158" y="554494"/>
                  </a:cubicBezTo>
                  <a:lnTo>
                    <a:pt x="1318041" y="550051"/>
                  </a:lnTo>
                  <a:lnTo>
                    <a:pt x="1320364" y="546262"/>
                  </a:lnTo>
                  <a:cubicBezTo>
                    <a:pt x="1324484" y="542401"/>
                    <a:pt x="1329476" y="539144"/>
                    <a:pt x="1335137" y="536561"/>
                  </a:cubicBezTo>
                  <a:lnTo>
                    <a:pt x="1346427" y="533165"/>
                  </a:lnTo>
                  <a:lnTo>
                    <a:pt x="1344215" y="530698"/>
                  </a:lnTo>
                  <a:cubicBezTo>
                    <a:pt x="1336244" y="519441"/>
                    <a:pt x="1331703" y="507395"/>
                    <a:pt x="1331338" y="496108"/>
                  </a:cubicBezTo>
                  <a:lnTo>
                    <a:pt x="1332374" y="491786"/>
                  </a:lnTo>
                  <a:lnTo>
                    <a:pt x="1335599" y="488727"/>
                  </a:lnTo>
                  <a:cubicBezTo>
                    <a:pt x="1345556" y="483400"/>
                    <a:pt x="1358259" y="481310"/>
                    <a:pt x="1371993" y="482584"/>
                  </a:cubicBezTo>
                  <a:lnTo>
                    <a:pt x="1376517" y="483536"/>
                  </a:lnTo>
                  <a:lnTo>
                    <a:pt x="1373335" y="470865"/>
                  </a:lnTo>
                  <a:cubicBezTo>
                    <a:pt x="1371128" y="455516"/>
                    <a:pt x="1372478" y="441530"/>
                    <a:pt x="1377362" y="430804"/>
                  </a:cubicBezTo>
                  <a:lnTo>
                    <a:pt x="1380326" y="427417"/>
                  </a:lnTo>
                  <a:lnTo>
                    <a:pt x="1384742" y="426543"/>
                  </a:lnTo>
                  <a:cubicBezTo>
                    <a:pt x="1396473" y="427676"/>
                    <a:pt x="1409260" y="433501"/>
                    <a:pt x="1421449" y="443086"/>
                  </a:cubicBezTo>
                  <a:lnTo>
                    <a:pt x="1432873" y="454157"/>
                  </a:lnTo>
                  <a:lnTo>
                    <a:pt x="1433470" y="452331"/>
                  </a:lnTo>
                  <a:lnTo>
                    <a:pt x="1446323" y="436783"/>
                  </a:lnTo>
                  <a:lnTo>
                    <a:pt x="1438158" y="424330"/>
                  </a:lnTo>
                  <a:cubicBezTo>
                    <a:pt x="1433372" y="411393"/>
                    <a:pt x="1432103" y="398582"/>
                    <a:pt x="1434672" y="387585"/>
                  </a:cubicBezTo>
                  <a:lnTo>
                    <a:pt x="1436792" y="383679"/>
                  </a:lnTo>
                  <a:lnTo>
                    <a:pt x="1439472" y="382224"/>
                  </a:lnTo>
                  <a:lnTo>
                    <a:pt x="1418485" y="366865"/>
                  </a:lnTo>
                  <a:lnTo>
                    <a:pt x="1404659" y="345779"/>
                  </a:lnTo>
                  <a:lnTo>
                    <a:pt x="1397767" y="355159"/>
                  </a:lnTo>
                  <a:cubicBezTo>
                    <a:pt x="1392919" y="359720"/>
                    <a:pt x="1387568" y="362991"/>
                    <a:pt x="1382084" y="364652"/>
                  </a:cubicBezTo>
                  <a:lnTo>
                    <a:pt x="1379079" y="364731"/>
                  </a:lnTo>
                  <a:lnTo>
                    <a:pt x="1376515" y="363159"/>
                  </a:lnTo>
                  <a:cubicBezTo>
                    <a:pt x="1371291" y="357585"/>
                    <a:pt x="1367700" y="349651"/>
                    <a:pt x="1366129" y="340453"/>
                  </a:cubicBezTo>
                  <a:lnTo>
                    <a:pt x="1365814" y="334682"/>
                  </a:lnTo>
                  <a:lnTo>
                    <a:pt x="1360092" y="335488"/>
                  </a:lnTo>
                  <a:cubicBezTo>
                    <a:pt x="1348634" y="336120"/>
                    <a:pt x="1336307" y="334892"/>
                    <a:pt x="1323834" y="331550"/>
                  </a:cubicBezTo>
                  <a:cubicBezTo>
                    <a:pt x="1290573" y="322638"/>
                    <a:pt x="1265724" y="301224"/>
                    <a:pt x="1258791" y="278337"/>
                  </a:cubicBezTo>
                  <a:lnTo>
                    <a:pt x="1258667" y="273633"/>
                  </a:lnTo>
                  <a:lnTo>
                    <a:pt x="1261127" y="269621"/>
                  </a:lnTo>
                  <a:cubicBezTo>
                    <a:pt x="1265489" y="265533"/>
                    <a:pt x="1270774" y="262084"/>
                    <a:pt x="1276769" y="259350"/>
                  </a:cubicBezTo>
                  <a:lnTo>
                    <a:pt x="1288722" y="255754"/>
                  </a:lnTo>
                  <a:lnTo>
                    <a:pt x="1286380" y="253142"/>
                  </a:lnTo>
                  <a:cubicBezTo>
                    <a:pt x="1277941" y="241223"/>
                    <a:pt x="1273132" y="228469"/>
                    <a:pt x="1272746" y="216518"/>
                  </a:cubicBezTo>
                  <a:lnTo>
                    <a:pt x="1273843" y="211942"/>
                  </a:lnTo>
                  <a:lnTo>
                    <a:pt x="1277257" y="208703"/>
                  </a:lnTo>
                  <a:cubicBezTo>
                    <a:pt x="1287800" y="203063"/>
                    <a:pt x="1301250" y="200850"/>
                    <a:pt x="1315792" y="202199"/>
                  </a:cubicBezTo>
                  <a:lnTo>
                    <a:pt x="1320581" y="203207"/>
                  </a:lnTo>
                  <a:lnTo>
                    <a:pt x="1317212" y="189791"/>
                  </a:lnTo>
                  <a:cubicBezTo>
                    <a:pt x="1314876" y="173540"/>
                    <a:pt x="1316304" y="158731"/>
                    <a:pt x="1321476" y="147375"/>
                  </a:cubicBezTo>
                  <a:lnTo>
                    <a:pt x="1324614" y="143788"/>
                  </a:lnTo>
                  <a:lnTo>
                    <a:pt x="1329290" y="142864"/>
                  </a:lnTo>
                  <a:cubicBezTo>
                    <a:pt x="1341710" y="144063"/>
                    <a:pt x="1355249" y="150230"/>
                    <a:pt x="1368154" y="160379"/>
                  </a:cubicBezTo>
                  <a:lnTo>
                    <a:pt x="1380250" y="172100"/>
                  </a:lnTo>
                  <a:lnTo>
                    <a:pt x="1380883" y="170167"/>
                  </a:lnTo>
                  <a:lnTo>
                    <a:pt x="1394492" y="153706"/>
                  </a:lnTo>
                  <a:lnTo>
                    <a:pt x="1385846" y="140521"/>
                  </a:lnTo>
                  <a:cubicBezTo>
                    <a:pt x="1380779" y="126824"/>
                    <a:pt x="1379436" y="113260"/>
                    <a:pt x="1382155" y="101616"/>
                  </a:cubicBezTo>
                  <a:lnTo>
                    <a:pt x="1384400" y="97480"/>
                  </a:lnTo>
                  <a:lnTo>
                    <a:pt x="1388536" y="95235"/>
                  </a:lnTo>
                  <a:cubicBezTo>
                    <a:pt x="1394358" y="93875"/>
                    <a:pt x="1400659" y="93532"/>
                    <a:pt x="1407218" y="94161"/>
                  </a:cubicBezTo>
                  <a:lnTo>
                    <a:pt x="1419368" y="97024"/>
                  </a:lnTo>
                  <a:lnTo>
                    <a:pt x="1418646" y="93590"/>
                  </a:lnTo>
                  <a:cubicBezTo>
                    <a:pt x="1417296" y="79049"/>
                    <a:pt x="1419509" y="65599"/>
                    <a:pt x="1425150" y="55056"/>
                  </a:cubicBezTo>
                  <a:lnTo>
                    <a:pt x="1428388" y="51642"/>
                  </a:lnTo>
                  <a:lnTo>
                    <a:pt x="1432965" y="50544"/>
                  </a:lnTo>
                  <a:cubicBezTo>
                    <a:pt x="1444915" y="50931"/>
                    <a:pt x="1457669" y="55739"/>
                    <a:pt x="1469588" y="64179"/>
                  </a:cubicBezTo>
                  <a:lnTo>
                    <a:pt x="1473232" y="67446"/>
                  </a:lnTo>
                  <a:lnTo>
                    <a:pt x="1477022" y="54143"/>
                  </a:lnTo>
                  <a:cubicBezTo>
                    <a:pt x="1483124" y="38901"/>
                    <a:pt x="1491766" y="26791"/>
                    <a:pt x="1501923" y="19542"/>
                  </a:cubicBezTo>
                  <a:lnTo>
                    <a:pt x="1506434" y="18005"/>
                  </a:lnTo>
                  <a:lnTo>
                    <a:pt x="1510946" y="19542"/>
                  </a:lnTo>
                  <a:cubicBezTo>
                    <a:pt x="1521102" y="26791"/>
                    <a:pt x="1529743" y="38901"/>
                    <a:pt x="1535845" y="54143"/>
                  </a:cubicBezTo>
                  <a:lnTo>
                    <a:pt x="1540460" y="70342"/>
                  </a:lnTo>
                  <a:lnTo>
                    <a:pt x="1541975" y="68984"/>
                  </a:lnTo>
                  <a:cubicBezTo>
                    <a:pt x="1553893" y="60544"/>
                    <a:pt x="1566648" y="55736"/>
                    <a:pt x="1578599" y="55350"/>
                  </a:cubicBezTo>
                  <a:lnTo>
                    <a:pt x="1583175" y="56447"/>
                  </a:lnTo>
                  <a:lnTo>
                    <a:pt x="1586413" y="59861"/>
                  </a:lnTo>
                  <a:cubicBezTo>
                    <a:pt x="1589233" y="65133"/>
                    <a:pt x="1591196" y="71131"/>
                    <a:pt x="1592286" y="77629"/>
                  </a:cubicBezTo>
                  <a:lnTo>
                    <a:pt x="1592895" y="97678"/>
                  </a:lnTo>
                  <a:lnTo>
                    <a:pt x="1607821" y="94161"/>
                  </a:lnTo>
                  <a:cubicBezTo>
                    <a:pt x="1614380" y="93532"/>
                    <a:pt x="1620682" y="93876"/>
                    <a:pt x="1626504" y="95236"/>
                  </a:cubicBezTo>
                  <a:lnTo>
                    <a:pt x="1630640" y="97480"/>
                  </a:lnTo>
                  <a:lnTo>
                    <a:pt x="1632884" y="101616"/>
                  </a:lnTo>
                  <a:cubicBezTo>
                    <a:pt x="1635604" y="113260"/>
                    <a:pt x="1634260" y="126824"/>
                    <a:pt x="1629193" y="140521"/>
                  </a:cubicBezTo>
                  <a:lnTo>
                    <a:pt x="1612263" y="166340"/>
                  </a:lnTo>
                  <a:lnTo>
                    <a:pt x="1613184" y="166995"/>
                  </a:lnTo>
                  <a:lnTo>
                    <a:pt x="1615859" y="171095"/>
                  </a:lnTo>
                  <a:lnTo>
                    <a:pt x="1622962" y="159226"/>
                  </a:lnTo>
                  <a:cubicBezTo>
                    <a:pt x="1632802" y="146082"/>
                    <a:pt x="1644283" y="136621"/>
                    <a:pt x="1655970" y="132248"/>
                  </a:cubicBezTo>
                  <a:lnTo>
                    <a:pt x="1660725" y="131931"/>
                  </a:lnTo>
                  <a:lnTo>
                    <a:pt x="1664685" y="134583"/>
                  </a:lnTo>
                  <a:cubicBezTo>
                    <a:pt x="1672619" y="144214"/>
                    <a:pt x="1677832" y="158148"/>
                    <a:pt x="1679781" y="174450"/>
                  </a:cubicBezTo>
                  <a:lnTo>
                    <a:pt x="1680046" y="191291"/>
                  </a:lnTo>
                  <a:lnTo>
                    <a:pt x="1681861" y="190372"/>
                  </a:lnTo>
                  <a:cubicBezTo>
                    <a:pt x="1695557" y="185305"/>
                    <a:pt x="1709122" y="183961"/>
                    <a:pt x="1720765" y="186681"/>
                  </a:cubicBezTo>
                  <a:lnTo>
                    <a:pt x="1724901" y="188925"/>
                  </a:lnTo>
                  <a:lnTo>
                    <a:pt x="1727146" y="193062"/>
                  </a:lnTo>
                  <a:lnTo>
                    <a:pt x="1727382" y="197176"/>
                  </a:lnTo>
                  <a:lnTo>
                    <a:pt x="1730312" y="196474"/>
                  </a:lnTo>
                  <a:cubicBezTo>
                    <a:pt x="1741599" y="196839"/>
                    <a:pt x="1753645" y="201380"/>
                    <a:pt x="1764902" y="209351"/>
                  </a:cubicBezTo>
                  <a:lnTo>
                    <a:pt x="1768344" y="212437"/>
                  </a:lnTo>
                  <a:lnTo>
                    <a:pt x="1771923" y="199873"/>
                  </a:lnTo>
                  <a:cubicBezTo>
                    <a:pt x="1777687" y="185477"/>
                    <a:pt x="1785848" y="174039"/>
                    <a:pt x="1795441" y="167192"/>
                  </a:cubicBezTo>
                  <a:lnTo>
                    <a:pt x="1799702" y="165741"/>
                  </a:lnTo>
                  <a:lnTo>
                    <a:pt x="1803963" y="167192"/>
                  </a:lnTo>
                  <a:lnTo>
                    <a:pt x="1824600" y="195870"/>
                  </a:lnTo>
                  <a:lnTo>
                    <a:pt x="1825063" y="193937"/>
                  </a:lnTo>
                  <a:lnTo>
                    <a:pt x="1828477" y="190698"/>
                  </a:lnTo>
                  <a:cubicBezTo>
                    <a:pt x="1839020" y="185058"/>
                    <a:pt x="1852470" y="182845"/>
                    <a:pt x="1867012" y="184194"/>
                  </a:cubicBezTo>
                  <a:lnTo>
                    <a:pt x="1871801" y="185202"/>
                  </a:lnTo>
                  <a:lnTo>
                    <a:pt x="1868432" y="171786"/>
                  </a:lnTo>
                  <a:cubicBezTo>
                    <a:pt x="1866096" y="155535"/>
                    <a:pt x="1867524" y="140726"/>
                    <a:pt x="1872696" y="129370"/>
                  </a:cubicBezTo>
                  <a:lnTo>
                    <a:pt x="1875834" y="125783"/>
                  </a:lnTo>
                  <a:lnTo>
                    <a:pt x="1880510" y="124859"/>
                  </a:lnTo>
                  <a:cubicBezTo>
                    <a:pt x="1892930" y="126058"/>
                    <a:pt x="1906469" y="132225"/>
                    <a:pt x="1919374" y="142374"/>
                  </a:cubicBezTo>
                  <a:lnTo>
                    <a:pt x="1931470" y="154095"/>
                  </a:lnTo>
                  <a:lnTo>
                    <a:pt x="1932103" y="152162"/>
                  </a:lnTo>
                  <a:lnTo>
                    <a:pt x="1945712" y="135701"/>
                  </a:lnTo>
                  <a:lnTo>
                    <a:pt x="1937066" y="122516"/>
                  </a:lnTo>
                  <a:cubicBezTo>
                    <a:pt x="1931999" y="108819"/>
                    <a:pt x="1930656" y="95255"/>
                    <a:pt x="1933375" y="83611"/>
                  </a:cubicBezTo>
                  <a:lnTo>
                    <a:pt x="1935620" y="79475"/>
                  </a:lnTo>
                  <a:lnTo>
                    <a:pt x="1939756" y="77230"/>
                  </a:lnTo>
                  <a:cubicBezTo>
                    <a:pt x="1945578" y="75870"/>
                    <a:pt x="1951879" y="75527"/>
                    <a:pt x="1958438" y="76156"/>
                  </a:cubicBezTo>
                  <a:lnTo>
                    <a:pt x="1970588" y="79019"/>
                  </a:lnTo>
                  <a:lnTo>
                    <a:pt x="1969866" y="75585"/>
                  </a:lnTo>
                  <a:cubicBezTo>
                    <a:pt x="1968516" y="61044"/>
                    <a:pt x="1970729" y="47594"/>
                    <a:pt x="1976370" y="37051"/>
                  </a:cubicBezTo>
                  <a:lnTo>
                    <a:pt x="1979608" y="33637"/>
                  </a:lnTo>
                  <a:lnTo>
                    <a:pt x="1984185" y="32539"/>
                  </a:lnTo>
                  <a:cubicBezTo>
                    <a:pt x="1996135" y="32926"/>
                    <a:pt x="2008889" y="37734"/>
                    <a:pt x="2020808" y="46174"/>
                  </a:cubicBezTo>
                  <a:lnTo>
                    <a:pt x="2024452" y="49441"/>
                  </a:lnTo>
                  <a:lnTo>
                    <a:pt x="2028242" y="36138"/>
                  </a:lnTo>
                  <a:cubicBezTo>
                    <a:pt x="2034344" y="20896"/>
                    <a:pt x="2042986" y="8786"/>
                    <a:pt x="2053143" y="153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2618EA5F-42DE-4BA6-8B64-F18FED43598E}"/>
                </a:ext>
              </a:extLst>
            </p:cNvPr>
            <p:cNvSpPr/>
            <p:nvPr/>
          </p:nvSpPr>
          <p:spPr>
            <a:xfrm>
              <a:off x="1170648" y="6057900"/>
              <a:ext cx="1805914" cy="25235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3838DBC-28C8-40AF-9F7A-567D057784C3}"/>
                </a:ext>
              </a:extLst>
            </p:cNvPr>
            <p:cNvSpPr/>
            <p:nvPr/>
          </p:nvSpPr>
          <p:spPr>
            <a:xfrm>
              <a:off x="329830" y="3589440"/>
              <a:ext cx="3606136" cy="2591777"/>
            </a:xfrm>
            <a:custGeom>
              <a:avLst/>
              <a:gdLst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2997807 w 3606136"/>
                <a:gd name="connsiteY48" fmla="*/ 1572731 h 2591777"/>
                <a:gd name="connsiteX49" fmla="*/ 3591365 w 3606136"/>
                <a:gd name="connsiteY49" fmla="*/ 1261132 h 2591777"/>
                <a:gd name="connsiteX50" fmla="*/ 3606136 w 3606136"/>
                <a:gd name="connsiteY50" fmla="*/ 1288143 h 2591777"/>
                <a:gd name="connsiteX51" fmla="*/ 3101358 w 3606136"/>
                <a:gd name="connsiteY51" fmla="*/ 1575439 h 2591777"/>
                <a:gd name="connsiteX52" fmla="*/ 3499785 w 3606136"/>
                <a:gd name="connsiteY52" fmla="*/ 1585858 h 2591777"/>
                <a:gd name="connsiteX53" fmla="*/ 3499785 w 3606136"/>
                <a:gd name="connsiteY53" fmla="*/ 1612500 h 2591777"/>
                <a:gd name="connsiteX54" fmla="*/ 3013916 w 3606136"/>
                <a:gd name="connsiteY54" fmla="*/ 1625207 h 2591777"/>
                <a:gd name="connsiteX55" fmla="*/ 2845969 w 3606136"/>
                <a:gd name="connsiteY55" fmla="*/ 1720794 h 2591777"/>
                <a:gd name="connsiteX56" fmla="*/ 2847487 w 3606136"/>
                <a:gd name="connsiteY56" fmla="*/ 1725614 h 2591777"/>
                <a:gd name="connsiteX57" fmla="*/ 2822264 w 3606136"/>
                <a:gd name="connsiteY57" fmla="*/ 1734286 h 2591777"/>
                <a:gd name="connsiteX58" fmla="*/ 2819331 w 3606136"/>
                <a:gd name="connsiteY58" fmla="*/ 1735955 h 2591777"/>
                <a:gd name="connsiteX59" fmla="*/ 2819027 w 3606136"/>
                <a:gd name="connsiteY59" fmla="*/ 1735399 h 2591777"/>
                <a:gd name="connsiteX60" fmla="*/ 2375986 w 3606136"/>
                <a:gd name="connsiteY60" fmla="*/ 1887720 h 2591777"/>
                <a:gd name="connsiteX61" fmla="*/ 2759977 w 3606136"/>
                <a:gd name="connsiteY61" fmla="*/ 1959245 h 2591777"/>
                <a:gd name="connsiteX62" fmla="*/ 2756296 w 3606136"/>
                <a:gd name="connsiteY62" fmla="*/ 1981806 h 2591777"/>
                <a:gd name="connsiteX63" fmla="*/ 2291754 w 3606136"/>
                <a:gd name="connsiteY63" fmla="*/ 1916679 h 2591777"/>
                <a:gd name="connsiteX64" fmla="*/ 1870895 w 3606136"/>
                <a:gd name="connsiteY64" fmla="*/ 2061374 h 2591777"/>
                <a:gd name="connsiteX65" fmla="*/ 1865824 w 3606136"/>
                <a:gd name="connsiteY65" fmla="*/ 2591777 h 2591777"/>
                <a:gd name="connsiteX66" fmla="*/ 1638659 w 3606136"/>
                <a:gd name="connsiteY66" fmla="*/ 2591777 h 2591777"/>
                <a:gd name="connsiteX67" fmla="*/ 1643842 w 3606136"/>
                <a:gd name="connsiteY67" fmla="*/ 2123777 h 2591777"/>
                <a:gd name="connsiteX68" fmla="*/ 680858 w 3606136"/>
                <a:gd name="connsiteY68" fmla="*/ 1774446 h 2591777"/>
                <a:gd name="connsiteX69" fmla="*/ 195645 w 3606136"/>
                <a:gd name="connsiteY69" fmla="*/ 1689114 h 2591777"/>
                <a:gd name="connsiteX70" fmla="*/ 199572 w 3606136"/>
                <a:gd name="connsiteY70" fmla="*/ 1662763 h 2591777"/>
                <a:gd name="connsiteX71" fmla="*/ 624909 w 3606136"/>
                <a:gd name="connsiteY71" fmla="*/ 1714824 h 2591777"/>
                <a:gd name="connsiteX72" fmla="*/ 0 w 3606136"/>
                <a:gd name="connsiteY72" fmla="*/ 1233642 h 2591777"/>
                <a:gd name="connsiteX73" fmla="*/ 13713 w 3606136"/>
                <a:gd name="connsiteY73" fmla="*/ 1215353 h 2591777"/>
                <a:gd name="connsiteX74" fmla="*/ 733564 w 3606136"/>
                <a:gd name="connsiteY74" fmla="*/ 1740792 h 2591777"/>
                <a:gd name="connsiteX75" fmla="*/ 732134 w 3606136"/>
                <a:gd name="connsiteY75" fmla="*/ 1742699 h 2591777"/>
                <a:gd name="connsiteX76" fmla="*/ 1307500 w 3606136"/>
                <a:gd name="connsiteY76" fmla="*/ 1926000 h 2591777"/>
                <a:gd name="connsiteX77" fmla="*/ 1056458 w 3606136"/>
                <a:gd name="connsiteY77" fmla="*/ 1715779 h 2591777"/>
                <a:gd name="connsiteX78" fmla="*/ 1070737 w 3606136"/>
                <a:gd name="connsiteY78" fmla="*/ 1697928 h 2591777"/>
                <a:gd name="connsiteX79" fmla="*/ 1413607 w 3606136"/>
                <a:gd name="connsiteY79" fmla="*/ 1959803 h 2591777"/>
                <a:gd name="connsiteX80" fmla="*/ 1644842 w 3606136"/>
                <a:gd name="connsiteY80" fmla="*/ 2033470 h 2591777"/>
                <a:gd name="connsiteX81" fmla="*/ 1648801 w 3606136"/>
                <a:gd name="connsiteY81" fmla="*/ 1675943 h 2591777"/>
                <a:gd name="connsiteX82" fmla="*/ 1344036 w 3606136"/>
                <a:gd name="connsiteY82" fmla="*/ 1540771 h 2591777"/>
                <a:gd name="connsiteX83" fmla="*/ 950340 w 3606136"/>
                <a:gd name="connsiteY83" fmla="*/ 1595901 h 2591777"/>
                <a:gd name="connsiteX84" fmla="*/ 939615 w 3606136"/>
                <a:gd name="connsiteY84" fmla="*/ 1570334 h 2591777"/>
                <a:gd name="connsiteX85" fmla="*/ 1252690 w 3606136"/>
                <a:gd name="connsiteY85" fmla="*/ 1507121 h 2591777"/>
                <a:gd name="connsiteX86" fmla="*/ 1021646 w 3606136"/>
                <a:gd name="connsiteY86" fmla="*/ 1384393 h 2591777"/>
                <a:gd name="connsiteX87" fmla="*/ 449512 w 3606136"/>
                <a:gd name="connsiteY87" fmla="*/ 1331148 h 2591777"/>
                <a:gd name="connsiteX88" fmla="*/ 453238 w 3606136"/>
                <a:gd name="connsiteY88" fmla="*/ 1311750 h 2591777"/>
                <a:gd name="connsiteX89" fmla="*/ 943188 w 3606136"/>
                <a:gd name="connsiteY89" fmla="*/ 1342716 h 2591777"/>
                <a:gd name="connsiteX90" fmla="*/ 549579 w 3606136"/>
                <a:gd name="connsiteY90" fmla="*/ 1133636 h 2591777"/>
                <a:gd name="connsiteX91" fmla="*/ 588079 w 3606136"/>
                <a:gd name="connsiteY91" fmla="*/ 1114316 h 2591777"/>
                <a:gd name="connsiteX92" fmla="*/ 1296014 w 3606136"/>
                <a:gd name="connsiteY92" fmla="*/ 1467337 h 2591777"/>
                <a:gd name="connsiteX93" fmla="*/ 1677387 w 3606136"/>
                <a:gd name="connsiteY93" fmla="*/ 1594818 h 2591777"/>
                <a:gd name="connsiteX94" fmla="*/ 1628262 w 3606136"/>
                <a:gd name="connsiteY94" fmla="*/ 1371324 h 2591777"/>
                <a:gd name="connsiteX95" fmla="*/ 1341106 w 3606136"/>
                <a:gd name="connsiteY95" fmla="*/ 1190549 h 2591777"/>
                <a:gd name="connsiteX96" fmla="*/ 1072996 w 3606136"/>
                <a:gd name="connsiteY96" fmla="*/ 1178472 h 2591777"/>
                <a:gd name="connsiteX97" fmla="*/ 1072996 w 3606136"/>
                <a:gd name="connsiteY97" fmla="*/ 1150794 h 2591777"/>
                <a:gd name="connsiteX98" fmla="*/ 1264271 w 3606136"/>
                <a:gd name="connsiteY98" fmla="*/ 1142178 h 2591777"/>
                <a:gd name="connsiteX99" fmla="*/ 1179371 w 3606136"/>
                <a:gd name="connsiteY99" fmla="*/ 1088730 h 2591777"/>
                <a:gd name="connsiteX100" fmla="*/ 1101084 w 3606136"/>
                <a:gd name="connsiteY100" fmla="*/ 1018835 h 2591777"/>
                <a:gd name="connsiteX101" fmla="*/ 520450 w 3606136"/>
                <a:gd name="connsiteY101" fmla="*/ 876958 h 2591777"/>
                <a:gd name="connsiteX102" fmla="*/ 530157 w 3606136"/>
                <a:gd name="connsiteY102" fmla="*/ 859733 h 2591777"/>
                <a:gd name="connsiteX103" fmla="*/ 1046890 w 3606136"/>
                <a:gd name="connsiteY103" fmla="*/ 970450 h 2591777"/>
                <a:gd name="connsiteX104" fmla="*/ 572606 w 3606136"/>
                <a:gd name="connsiteY104" fmla="*/ 547010 h 2591777"/>
                <a:gd name="connsiteX105" fmla="*/ 595866 w 3606136"/>
                <a:gd name="connsiteY105" fmla="*/ 531532 h 2591777"/>
                <a:gd name="connsiteX106" fmla="*/ 880344 w 3606136"/>
                <a:gd name="connsiteY106" fmla="*/ 748682 h 2591777"/>
                <a:gd name="connsiteX107" fmla="*/ 861845 w 3606136"/>
                <a:gd name="connsiteY107" fmla="*/ 425533 h 2591777"/>
                <a:gd name="connsiteX108" fmla="*/ 892435 w 3606136"/>
                <a:gd name="connsiteY108" fmla="*/ 424370 h 2591777"/>
                <a:gd name="connsiteX109" fmla="*/ 941161 w 3606136"/>
                <a:gd name="connsiteY109" fmla="*/ 799633 h 2591777"/>
                <a:gd name="connsiteX110" fmla="*/ 1184838 w 3606136"/>
                <a:gd name="connsiteY110" fmla="*/ 1003782 h 2591777"/>
                <a:gd name="connsiteX111" fmla="*/ 1187252 w 3606136"/>
                <a:gd name="connsiteY111" fmla="*/ 903241 h 2591777"/>
                <a:gd name="connsiteX112" fmla="*/ 1219702 w 3606136"/>
                <a:gd name="connsiteY112" fmla="*/ 902322 h 2591777"/>
                <a:gd name="connsiteX113" fmla="*/ 1244294 w 3606136"/>
                <a:gd name="connsiteY113" fmla="*/ 1052508 h 2591777"/>
                <a:gd name="connsiteX114" fmla="*/ 1604253 w 3606136"/>
                <a:gd name="connsiteY114" fmla="*/ 1262098 h 2591777"/>
                <a:gd name="connsiteX115" fmla="*/ 1534801 w 3606136"/>
                <a:gd name="connsiteY115" fmla="*/ 946130 h 2591777"/>
                <a:gd name="connsiteX116" fmla="*/ 1178783 w 3606136"/>
                <a:gd name="connsiteY116" fmla="*/ 692228 h 2591777"/>
                <a:gd name="connsiteX117" fmla="*/ 1199774 w 3606136"/>
                <a:gd name="connsiteY117" fmla="*/ 679746 h 2591777"/>
                <a:gd name="connsiteX118" fmla="*/ 1522819 w 3606136"/>
                <a:gd name="connsiteY118" fmla="*/ 867434 h 2591777"/>
                <a:gd name="connsiteX119" fmla="*/ 1311982 w 3606136"/>
                <a:gd name="connsiteY119" fmla="*/ 35481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2990413 w 3606136"/>
                <a:gd name="connsiteY47" fmla="*/ 1572537 h 2591777"/>
                <a:gd name="connsiteX48" fmla="*/ 3591365 w 3606136"/>
                <a:gd name="connsiteY48" fmla="*/ 1261132 h 2591777"/>
                <a:gd name="connsiteX49" fmla="*/ 3606136 w 3606136"/>
                <a:gd name="connsiteY49" fmla="*/ 1288143 h 2591777"/>
                <a:gd name="connsiteX50" fmla="*/ 3101358 w 3606136"/>
                <a:gd name="connsiteY50" fmla="*/ 1575439 h 2591777"/>
                <a:gd name="connsiteX51" fmla="*/ 3499785 w 3606136"/>
                <a:gd name="connsiteY51" fmla="*/ 1585858 h 2591777"/>
                <a:gd name="connsiteX52" fmla="*/ 3499785 w 3606136"/>
                <a:gd name="connsiteY52" fmla="*/ 1612500 h 2591777"/>
                <a:gd name="connsiteX53" fmla="*/ 3013916 w 3606136"/>
                <a:gd name="connsiteY53" fmla="*/ 1625207 h 2591777"/>
                <a:gd name="connsiteX54" fmla="*/ 2845969 w 3606136"/>
                <a:gd name="connsiteY54" fmla="*/ 1720794 h 2591777"/>
                <a:gd name="connsiteX55" fmla="*/ 2847487 w 3606136"/>
                <a:gd name="connsiteY55" fmla="*/ 1725614 h 2591777"/>
                <a:gd name="connsiteX56" fmla="*/ 2822264 w 3606136"/>
                <a:gd name="connsiteY56" fmla="*/ 1734286 h 2591777"/>
                <a:gd name="connsiteX57" fmla="*/ 2819331 w 3606136"/>
                <a:gd name="connsiteY57" fmla="*/ 1735955 h 2591777"/>
                <a:gd name="connsiteX58" fmla="*/ 2819027 w 3606136"/>
                <a:gd name="connsiteY58" fmla="*/ 1735399 h 2591777"/>
                <a:gd name="connsiteX59" fmla="*/ 2375986 w 3606136"/>
                <a:gd name="connsiteY59" fmla="*/ 1887720 h 2591777"/>
                <a:gd name="connsiteX60" fmla="*/ 2759977 w 3606136"/>
                <a:gd name="connsiteY60" fmla="*/ 1959245 h 2591777"/>
                <a:gd name="connsiteX61" fmla="*/ 2756296 w 3606136"/>
                <a:gd name="connsiteY61" fmla="*/ 1981806 h 2591777"/>
                <a:gd name="connsiteX62" fmla="*/ 2291754 w 3606136"/>
                <a:gd name="connsiteY62" fmla="*/ 1916679 h 2591777"/>
                <a:gd name="connsiteX63" fmla="*/ 1870895 w 3606136"/>
                <a:gd name="connsiteY63" fmla="*/ 2061374 h 2591777"/>
                <a:gd name="connsiteX64" fmla="*/ 1865824 w 3606136"/>
                <a:gd name="connsiteY64" fmla="*/ 2591777 h 2591777"/>
                <a:gd name="connsiteX65" fmla="*/ 1638659 w 3606136"/>
                <a:gd name="connsiteY65" fmla="*/ 2591777 h 2591777"/>
                <a:gd name="connsiteX66" fmla="*/ 1643842 w 3606136"/>
                <a:gd name="connsiteY66" fmla="*/ 2123777 h 2591777"/>
                <a:gd name="connsiteX67" fmla="*/ 680858 w 3606136"/>
                <a:gd name="connsiteY67" fmla="*/ 1774446 h 2591777"/>
                <a:gd name="connsiteX68" fmla="*/ 195645 w 3606136"/>
                <a:gd name="connsiteY68" fmla="*/ 1689114 h 2591777"/>
                <a:gd name="connsiteX69" fmla="*/ 199572 w 3606136"/>
                <a:gd name="connsiteY69" fmla="*/ 1662763 h 2591777"/>
                <a:gd name="connsiteX70" fmla="*/ 624909 w 3606136"/>
                <a:gd name="connsiteY70" fmla="*/ 1714824 h 2591777"/>
                <a:gd name="connsiteX71" fmla="*/ 0 w 3606136"/>
                <a:gd name="connsiteY71" fmla="*/ 1233642 h 2591777"/>
                <a:gd name="connsiteX72" fmla="*/ 13713 w 3606136"/>
                <a:gd name="connsiteY72" fmla="*/ 1215353 h 2591777"/>
                <a:gd name="connsiteX73" fmla="*/ 733564 w 3606136"/>
                <a:gd name="connsiteY73" fmla="*/ 1740792 h 2591777"/>
                <a:gd name="connsiteX74" fmla="*/ 732134 w 3606136"/>
                <a:gd name="connsiteY74" fmla="*/ 1742699 h 2591777"/>
                <a:gd name="connsiteX75" fmla="*/ 1307500 w 3606136"/>
                <a:gd name="connsiteY75" fmla="*/ 1926000 h 2591777"/>
                <a:gd name="connsiteX76" fmla="*/ 1056458 w 3606136"/>
                <a:gd name="connsiteY76" fmla="*/ 1715779 h 2591777"/>
                <a:gd name="connsiteX77" fmla="*/ 1070737 w 3606136"/>
                <a:gd name="connsiteY77" fmla="*/ 1697928 h 2591777"/>
                <a:gd name="connsiteX78" fmla="*/ 1413607 w 3606136"/>
                <a:gd name="connsiteY78" fmla="*/ 1959803 h 2591777"/>
                <a:gd name="connsiteX79" fmla="*/ 1644842 w 3606136"/>
                <a:gd name="connsiteY79" fmla="*/ 2033470 h 2591777"/>
                <a:gd name="connsiteX80" fmla="*/ 1648801 w 3606136"/>
                <a:gd name="connsiteY80" fmla="*/ 1675943 h 2591777"/>
                <a:gd name="connsiteX81" fmla="*/ 1344036 w 3606136"/>
                <a:gd name="connsiteY81" fmla="*/ 1540771 h 2591777"/>
                <a:gd name="connsiteX82" fmla="*/ 950340 w 3606136"/>
                <a:gd name="connsiteY82" fmla="*/ 1595901 h 2591777"/>
                <a:gd name="connsiteX83" fmla="*/ 939615 w 3606136"/>
                <a:gd name="connsiteY83" fmla="*/ 1570334 h 2591777"/>
                <a:gd name="connsiteX84" fmla="*/ 1252690 w 3606136"/>
                <a:gd name="connsiteY84" fmla="*/ 1507121 h 2591777"/>
                <a:gd name="connsiteX85" fmla="*/ 1021646 w 3606136"/>
                <a:gd name="connsiteY85" fmla="*/ 1384393 h 2591777"/>
                <a:gd name="connsiteX86" fmla="*/ 449512 w 3606136"/>
                <a:gd name="connsiteY86" fmla="*/ 1331148 h 2591777"/>
                <a:gd name="connsiteX87" fmla="*/ 453238 w 3606136"/>
                <a:gd name="connsiteY87" fmla="*/ 1311750 h 2591777"/>
                <a:gd name="connsiteX88" fmla="*/ 943188 w 3606136"/>
                <a:gd name="connsiteY88" fmla="*/ 1342716 h 2591777"/>
                <a:gd name="connsiteX89" fmla="*/ 549579 w 3606136"/>
                <a:gd name="connsiteY89" fmla="*/ 1133636 h 2591777"/>
                <a:gd name="connsiteX90" fmla="*/ 588079 w 3606136"/>
                <a:gd name="connsiteY90" fmla="*/ 1114316 h 2591777"/>
                <a:gd name="connsiteX91" fmla="*/ 1296014 w 3606136"/>
                <a:gd name="connsiteY91" fmla="*/ 1467337 h 2591777"/>
                <a:gd name="connsiteX92" fmla="*/ 1677387 w 3606136"/>
                <a:gd name="connsiteY92" fmla="*/ 1594818 h 2591777"/>
                <a:gd name="connsiteX93" fmla="*/ 1628262 w 3606136"/>
                <a:gd name="connsiteY93" fmla="*/ 1371324 h 2591777"/>
                <a:gd name="connsiteX94" fmla="*/ 1341106 w 3606136"/>
                <a:gd name="connsiteY94" fmla="*/ 1190549 h 2591777"/>
                <a:gd name="connsiteX95" fmla="*/ 1072996 w 3606136"/>
                <a:gd name="connsiteY95" fmla="*/ 1178472 h 2591777"/>
                <a:gd name="connsiteX96" fmla="*/ 1072996 w 3606136"/>
                <a:gd name="connsiteY96" fmla="*/ 1150794 h 2591777"/>
                <a:gd name="connsiteX97" fmla="*/ 1264271 w 3606136"/>
                <a:gd name="connsiteY97" fmla="*/ 1142178 h 2591777"/>
                <a:gd name="connsiteX98" fmla="*/ 1179371 w 3606136"/>
                <a:gd name="connsiteY98" fmla="*/ 1088730 h 2591777"/>
                <a:gd name="connsiteX99" fmla="*/ 1101084 w 3606136"/>
                <a:gd name="connsiteY99" fmla="*/ 1018835 h 2591777"/>
                <a:gd name="connsiteX100" fmla="*/ 520450 w 3606136"/>
                <a:gd name="connsiteY100" fmla="*/ 876958 h 2591777"/>
                <a:gd name="connsiteX101" fmla="*/ 530157 w 3606136"/>
                <a:gd name="connsiteY101" fmla="*/ 859733 h 2591777"/>
                <a:gd name="connsiteX102" fmla="*/ 1046890 w 3606136"/>
                <a:gd name="connsiteY102" fmla="*/ 970450 h 2591777"/>
                <a:gd name="connsiteX103" fmla="*/ 572606 w 3606136"/>
                <a:gd name="connsiteY103" fmla="*/ 547010 h 2591777"/>
                <a:gd name="connsiteX104" fmla="*/ 595866 w 3606136"/>
                <a:gd name="connsiteY104" fmla="*/ 531532 h 2591777"/>
                <a:gd name="connsiteX105" fmla="*/ 880344 w 3606136"/>
                <a:gd name="connsiteY105" fmla="*/ 748682 h 2591777"/>
                <a:gd name="connsiteX106" fmla="*/ 861845 w 3606136"/>
                <a:gd name="connsiteY106" fmla="*/ 425533 h 2591777"/>
                <a:gd name="connsiteX107" fmla="*/ 892435 w 3606136"/>
                <a:gd name="connsiteY107" fmla="*/ 424370 h 2591777"/>
                <a:gd name="connsiteX108" fmla="*/ 941161 w 3606136"/>
                <a:gd name="connsiteY108" fmla="*/ 799633 h 2591777"/>
                <a:gd name="connsiteX109" fmla="*/ 1184838 w 3606136"/>
                <a:gd name="connsiteY109" fmla="*/ 1003782 h 2591777"/>
                <a:gd name="connsiteX110" fmla="*/ 1187252 w 3606136"/>
                <a:gd name="connsiteY110" fmla="*/ 903241 h 2591777"/>
                <a:gd name="connsiteX111" fmla="*/ 1219702 w 3606136"/>
                <a:gd name="connsiteY111" fmla="*/ 902322 h 2591777"/>
                <a:gd name="connsiteX112" fmla="*/ 1244294 w 3606136"/>
                <a:gd name="connsiteY112" fmla="*/ 1052508 h 2591777"/>
                <a:gd name="connsiteX113" fmla="*/ 1604253 w 3606136"/>
                <a:gd name="connsiteY113" fmla="*/ 1262098 h 2591777"/>
                <a:gd name="connsiteX114" fmla="*/ 1534801 w 3606136"/>
                <a:gd name="connsiteY114" fmla="*/ 946130 h 2591777"/>
                <a:gd name="connsiteX115" fmla="*/ 1178783 w 3606136"/>
                <a:gd name="connsiteY115" fmla="*/ 692228 h 2591777"/>
                <a:gd name="connsiteX116" fmla="*/ 1199774 w 3606136"/>
                <a:gd name="connsiteY116" fmla="*/ 679746 h 2591777"/>
                <a:gd name="connsiteX117" fmla="*/ 1522819 w 3606136"/>
                <a:gd name="connsiteY117" fmla="*/ 867434 h 2591777"/>
                <a:gd name="connsiteX118" fmla="*/ 1311982 w 3606136"/>
                <a:gd name="connsiteY118" fmla="*/ 35481 h 2591777"/>
                <a:gd name="connsiteX119" fmla="*/ 1348434 w 3606136"/>
                <a:gd name="connsiteY119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11982 w 3606136"/>
                <a:gd name="connsiteY117" fmla="*/ 35481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71394 w 3606136"/>
                <a:gd name="connsiteY1" fmla="*/ 72068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72187 w 3606136"/>
                <a:gd name="connsiteY2" fmla="*/ 531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  <a:gd name="connsiteX0" fmla="*/ 1348434 w 3606136"/>
                <a:gd name="connsiteY0" fmla="*/ 0 h 2591777"/>
                <a:gd name="connsiteX1" fmla="*/ 1561869 w 3606136"/>
                <a:gd name="connsiteY1" fmla="*/ 701632 h 2591777"/>
                <a:gd name="connsiteX2" fmla="*/ 1838849 w 3606136"/>
                <a:gd name="connsiteY2" fmla="*/ 43393 h 2591777"/>
                <a:gd name="connsiteX3" fmla="*/ 1885182 w 3606136"/>
                <a:gd name="connsiteY3" fmla="*/ 43272 h 2591777"/>
                <a:gd name="connsiteX4" fmla="*/ 1591601 w 3606136"/>
                <a:gd name="connsiteY4" fmla="*/ 794865 h 2591777"/>
                <a:gd name="connsiteX5" fmla="*/ 1761749 w 3606136"/>
                <a:gd name="connsiteY5" fmla="*/ 1419512 h 2591777"/>
                <a:gd name="connsiteX6" fmla="*/ 1892141 w 3606136"/>
                <a:gd name="connsiteY6" fmla="*/ 938425 h 2591777"/>
                <a:gd name="connsiteX7" fmla="*/ 1751608 w 3606136"/>
                <a:gd name="connsiteY7" fmla="*/ 773548 h 2591777"/>
                <a:gd name="connsiteX8" fmla="*/ 1783903 w 3606136"/>
                <a:gd name="connsiteY8" fmla="*/ 760930 h 2591777"/>
                <a:gd name="connsiteX9" fmla="*/ 1908794 w 3606136"/>
                <a:gd name="connsiteY9" fmla="*/ 876980 h 2591777"/>
                <a:gd name="connsiteX10" fmla="*/ 2035922 w 3606136"/>
                <a:gd name="connsiteY10" fmla="*/ 411869 h 2591777"/>
                <a:gd name="connsiteX11" fmla="*/ 2084856 w 3606136"/>
                <a:gd name="connsiteY11" fmla="*/ 423029 h 2591777"/>
                <a:gd name="connsiteX12" fmla="*/ 1929255 w 3606136"/>
                <a:gd name="connsiteY12" fmla="*/ 1156047 h 2591777"/>
                <a:gd name="connsiteX13" fmla="*/ 2312954 w 3606136"/>
                <a:gd name="connsiteY13" fmla="*/ 666682 h 2591777"/>
                <a:gd name="connsiteX14" fmla="*/ 2433189 w 3606136"/>
                <a:gd name="connsiteY14" fmla="*/ 413862 h 2591777"/>
                <a:gd name="connsiteX15" fmla="*/ 2459228 w 3606136"/>
                <a:gd name="connsiteY15" fmla="*/ 418586 h 2591777"/>
                <a:gd name="connsiteX16" fmla="*/ 2364559 w 3606136"/>
                <a:gd name="connsiteY16" fmla="*/ 657513 h 2591777"/>
                <a:gd name="connsiteX17" fmla="*/ 2138014 w 3606136"/>
                <a:gd name="connsiteY17" fmla="*/ 984917 h 2591777"/>
                <a:gd name="connsiteX18" fmla="*/ 2607590 w 3606136"/>
                <a:gd name="connsiteY18" fmla="*/ 858088 h 2591777"/>
                <a:gd name="connsiteX19" fmla="*/ 2620189 w 3606136"/>
                <a:gd name="connsiteY19" fmla="*/ 875902 h 2591777"/>
                <a:gd name="connsiteX20" fmla="*/ 2103092 w 3606136"/>
                <a:gd name="connsiteY20" fmla="*/ 1033876 h 2591777"/>
                <a:gd name="connsiteX21" fmla="*/ 1899087 w 3606136"/>
                <a:gd name="connsiteY21" fmla="*/ 1319882 h 2591777"/>
                <a:gd name="connsiteX22" fmla="*/ 1858202 w 3606136"/>
                <a:gd name="connsiteY22" fmla="*/ 1439900 h 2591777"/>
                <a:gd name="connsiteX23" fmla="*/ 1827897 w 3606136"/>
                <a:gd name="connsiteY23" fmla="*/ 1654535 h 2591777"/>
                <a:gd name="connsiteX24" fmla="*/ 1820706 w 3606136"/>
                <a:gd name="connsiteY24" fmla="*/ 1726318 h 2591777"/>
                <a:gd name="connsiteX25" fmla="*/ 2133926 w 3606136"/>
                <a:gd name="connsiteY25" fmla="*/ 1508360 h 2591777"/>
                <a:gd name="connsiteX26" fmla="*/ 2665295 w 3606136"/>
                <a:gd name="connsiteY26" fmla="*/ 972828 h 2591777"/>
                <a:gd name="connsiteX27" fmla="*/ 2767956 w 3606136"/>
                <a:gd name="connsiteY27" fmla="*/ 641729 h 2591777"/>
                <a:gd name="connsiteX28" fmla="*/ 2802327 w 3606136"/>
                <a:gd name="connsiteY28" fmla="*/ 645259 h 2591777"/>
                <a:gd name="connsiteX29" fmla="*/ 2742240 w 3606136"/>
                <a:gd name="connsiteY29" fmla="*/ 939134 h 2591777"/>
                <a:gd name="connsiteX30" fmla="*/ 2961082 w 3606136"/>
                <a:gd name="connsiteY30" fmla="*/ 817525 h 2591777"/>
                <a:gd name="connsiteX31" fmla="*/ 2978146 w 3606136"/>
                <a:gd name="connsiteY31" fmla="*/ 829291 h 2591777"/>
                <a:gd name="connsiteX32" fmla="*/ 2703091 w 3606136"/>
                <a:gd name="connsiteY32" fmla="*/ 1001423 h 2591777"/>
                <a:gd name="connsiteX33" fmla="*/ 2702548 w 3606136"/>
                <a:gd name="connsiteY33" fmla="*/ 1001049 h 2591777"/>
                <a:gd name="connsiteX34" fmla="*/ 2379291 w 3606136"/>
                <a:gd name="connsiteY34" fmla="*/ 1350982 h 2591777"/>
                <a:gd name="connsiteX35" fmla="*/ 2958157 w 3606136"/>
                <a:gd name="connsiteY35" fmla="*/ 1138607 h 2591777"/>
                <a:gd name="connsiteX36" fmla="*/ 2972649 w 3606136"/>
                <a:gd name="connsiteY36" fmla="*/ 1154062 h 2591777"/>
                <a:gd name="connsiteX37" fmla="*/ 2327964 w 3606136"/>
                <a:gd name="connsiteY37" fmla="*/ 1409436 h 2591777"/>
                <a:gd name="connsiteX38" fmla="*/ 2213166 w 3606136"/>
                <a:gd name="connsiteY38" fmla="*/ 1530816 h 2591777"/>
                <a:gd name="connsiteX39" fmla="*/ 2148144 w 3606136"/>
                <a:gd name="connsiteY39" fmla="*/ 1579558 h 2591777"/>
                <a:gd name="connsiteX40" fmla="*/ 2533185 w 3606136"/>
                <a:gd name="connsiteY40" fmla="*/ 1508917 h 2591777"/>
                <a:gd name="connsiteX41" fmla="*/ 2610898 w 3606136"/>
                <a:gd name="connsiteY41" fmla="*/ 1530788 h 2591777"/>
                <a:gd name="connsiteX42" fmla="*/ 2069029 w 3606136"/>
                <a:gd name="connsiteY42" fmla="*/ 1638865 h 2591777"/>
                <a:gd name="connsiteX43" fmla="*/ 1873282 w 3606136"/>
                <a:gd name="connsiteY43" fmla="*/ 1811778 h 2591777"/>
                <a:gd name="connsiteX44" fmla="*/ 1872018 w 3606136"/>
                <a:gd name="connsiteY44" fmla="*/ 1944025 h 2591777"/>
                <a:gd name="connsiteX45" fmla="*/ 2792768 w 3606136"/>
                <a:gd name="connsiteY45" fmla="*/ 1680369 h 2591777"/>
                <a:gd name="connsiteX46" fmla="*/ 2990413 w 3606136"/>
                <a:gd name="connsiteY46" fmla="*/ 1576612 h 2591777"/>
                <a:gd name="connsiteX47" fmla="*/ 3591365 w 3606136"/>
                <a:gd name="connsiteY47" fmla="*/ 1261132 h 2591777"/>
                <a:gd name="connsiteX48" fmla="*/ 3606136 w 3606136"/>
                <a:gd name="connsiteY48" fmla="*/ 1288143 h 2591777"/>
                <a:gd name="connsiteX49" fmla="*/ 3101358 w 3606136"/>
                <a:gd name="connsiteY49" fmla="*/ 1575439 h 2591777"/>
                <a:gd name="connsiteX50" fmla="*/ 3499785 w 3606136"/>
                <a:gd name="connsiteY50" fmla="*/ 1585858 h 2591777"/>
                <a:gd name="connsiteX51" fmla="*/ 3499785 w 3606136"/>
                <a:gd name="connsiteY51" fmla="*/ 1612500 h 2591777"/>
                <a:gd name="connsiteX52" fmla="*/ 3013916 w 3606136"/>
                <a:gd name="connsiteY52" fmla="*/ 1625207 h 2591777"/>
                <a:gd name="connsiteX53" fmla="*/ 2845969 w 3606136"/>
                <a:gd name="connsiteY53" fmla="*/ 1720794 h 2591777"/>
                <a:gd name="connsiteX54" fmla="*/ 2847487 w 3606136"/>
                <a:gd name="connsiteY54" fmla="*/ 1725614 h 2591777"/>
                <a:gd name="connsiteX55" fmla="*/ 2822264 w 3606136"/>
                <a:gd name="connsiteY55" fmla="*/ 1734286 h 2591777"/>
                <a:gd name="connsiteX56" fmla="*/ 2819331 w 3606136"/>
                <a:gd name="connsiteY56" fmla="*/ 1735955 h 2591777"/>
                <a:gd name="connsiteX57" fmla="*/ 2819027 w 3606136"/>
                <a:gd name="connsiteY57" fmla="*/ 1735399 h 2591777"/>
                <a:gd name="connsiteX58" fmla="*/ 2375986 w 3606136"/>
                <a:gd name="connsiteY58" fmla="*/ 1887720 h 2591777"/>
                <a:gd name="connsiteX59" fmla="*/ 2759977 w 3606136"/>
                <a:gd name="connsiteY59" fmla="*/ 1959245 h 2591777"/>
                <a:gd name="connsiteX60" fmla="*/ 2756296 w 3606136"/>
                <a:gd name="connsiteY60" fmla="*/ 1981806 h 2591777"/>
                <a:gd name="connsiteX61" fmla="*/ 2291754 w 3606136"/>
                <a:gd name="connsiteY61" fmla="*/ 1916679 h 2591777"/>
                <a:gd name="connsiteX62" fmla="*/ 1870895 w 3606136"/>
                <a:gd name="connsiteY62" fmla="*/ 2061374 h 2591777"/>
                <a:gd name="connsiteX63" fmla="*/ 1865824 w 3606136"/>
                <a:gd name="connsiteY63" fmla="*/ 2591777 h 2591777"/>
                <a:gd name="connsiteX64" fmla="*/ 1638659 w 3606136"/>
                <a:gd name="connsiteY64" fmla="*/ 2591777 h 2591777"/>
                <a:gd name="connsiteX65" fmla="*/ 1643842 w 3606136"/>
                <a:gd name="connsiteY65" fmla="*/ 2123777 h 2591777"/>
                <a:gd name="connsiteX66" fmla="*/ 680858 w 3606136"/>
                <a:gd name="connsiteY66" fmla="*/ 1774446 h 2591777"/>
                <a:gd name="connsiteX67" fmla="*/ 195645 w 3606136"/>
                <a:gd name="connsiteY67" fmla="*/ 1689114 h 2591777"/>
                <a:gd name="connsiteX68" fmla="*/ 199572 w 3606136"/>
                <a:gd name="connsiteY68" fmla="*/ 1662763 h 2591777"/>
                <a:gd name="connsiteX69" fmla="*/ 624909 w 3606136"/>
                <a:gd name="connsiteY69" fmla="*/ 1714824 h 2591777"/>
                <a:gd name="connsiteX70" fmla="*/ 0 w 3606136"/>
                <a:gd name="connsiteY70" fmla="*/ 1233642 h 2591777"/>
                <a:gd name="connsiteX71" fmla="*/ 13713 w 3606136"/>
                <a:gd name="connsiteY71" fmla="*/ 1215353 h 2591777"/>
                <a:gd name="connsiteX72" fmla="*/ 733564 w 3606136"/>
                <a:gd name="connsiteY72" fmla="*/ 1740792 h 2591777"/>
                <a:gd name="connsiteX73" fmla="*/ 732134 w 3606136"/>
                <a:gd name="connsiteY73" fmla="*/ 1742699 h 2591777"/>
                <a:gd name="connsiteX74" fmla="*/ 1307500 w 3606136"/>
                <a:gd name="connsiteY74" fmla="*/ 1926000 h 2591777"/>
                <a:gd name="connsiteX75" fmla="*/ 1056458 w 3606136"/>
                <a:gd name="connsiteY75" fmla="*/ 1715779 h 2591777"/>
                <a:gd name="connsiteX76" fmla="*/ 1070737 w 3606136"/>
                <a:gd name="connsiteY76" fmla="*/ 1697928 h 2591777"/>
                <a:gd name="connsiteX77" fmla="*/ 1413607 w 3606136"/>
                <a:gd name="connsiteY77" fmla="*/ 1959803 h 2591777"/>
                <a:gd name="connsiteX78" fmla="*/ 1644842 w 3606136"/>
                <a:gd name="connsiteY78" fmla="*/ 2033470 h 2591777"/>
                <a:gd name="connsiteX79" fmla="*/ 1648801 w 3606136"/>
                <a:gd name="connsiteY79" fmla="*/ 1675943 h 2591777"/>
                <a:gd name="connsiteX80" fmla="*/ 1344036 w 3606136"/>
                <a:gd name="connsiteY80" fmla="*/ 1540771 h 2591777"/>
                <a:gd name="connsiteX81" fmla="*/ 950340 w 3606136"/>
                <a:gd name="connsiteY81" fmla="*/ 1595901 h 2591777"/>
                <a:gd name="connsiteX82" fmla="*/ 939615 w 3606136"/>
                <a:gd name="connsiteY82" fmla="*/ 1570334 h 2591777"/>
                <a:gd name="connsiteX83" fmla="*/ 1252690 w 3606136"/>
                <a:gd name="connsiteY83" fmla="*/ 1507121 h 2591777"/>
                <a:gd name="connsiteX84" fmla="*/ 1021646 w 3606136"/>
                <a:gd name="connsiteY84" fmla="*/ 1384393 h 2591777"/>
                <a:gd name="connsiteX85" fmla="*/ 449512 w 3606136"/>
                <a:gd name="connsiteY85" fmla="*/ 1331148 h 2591777"/>
                <a:gd name="connsiteX86" fmla="*/ 453238 w 3606136"/>
                <a:gd name="connsiteY86" fmla="*/ 1311750 h 2591777"/>
                <a:gd name="connsiteX87" fmla="*/ 943188 w 3606136"/>
                <a:gd name="connsiteY87" fmla="*/ 1342716 h 2591777"/>
                <a:gd name="connsiteX88" fmla="*/ 549579 w 3606136"/>
                <a:gd name="connsiteY88" fmla="*/ 1133636 h 2591777"/>
                <a:gd name="connsiteX89" fmla="*/ 588079 w 3606136"/>
                <a:gd name="connsiteY89" fmla="*/ 1114316 h 2591777"/>
                <a:gd name="connsiteX90" fmla="*/ 1296014 w 3606136"/>
                <a:gd name="connsiteY90" fmla="*/ 1467337 h 2591777"/>
                <a:gd name="connsiteX91" fmla="*/ 1677387 w 3606136"/>
                <a:gd name="connsiteY91" fmla="*/ 1594818 h 2591777"/>
                <a:gd name="connsiteX92" fmla="*/ 1628262 w 3606136"/>
                <a:gd name="connsiteY92" fmla="*/ 1371324 h 2591777"/>
                <a:gd name="connsiteX93" fmla="*/ 1341106 w 3606136"/>
                <a:gd name="connsiteY93" fmla="*/ 1190549 h 2591777"/>
                <a:gd name="connsiteX94" fmla="*/ 1072996 w 3606136"/>
                <a:gd name="connsiteY94" fmla="*/ 1178472 h 2591777"/>
                <a:gd name="connsiteX95" fmla="*/ 1072996 w 3606136"/>
                <a:gd name="connsiteY95" fmla="*/ 1150794 h 2591777"/>
                <a:gd name="connsiteX96" fmla="*/ 1264271 w 3606136"/>
                <a:gd name="connsiteY96" fmla="*/ 1142178 h 2591777"/>
                <a:gd name="connsiteX97" fmla="*/ 1179371 w 3606136"/>
                <a:gd name="connsiteY97" fmla="*/ 1088730 h 2591777"/>
                <a:gd name="connsiteX98" fmla="*/ 1101084 w 3606136"/>
                <a:gd name="connsiteY98" fmla="*/ 1018835 h 2591777"/>
                <a:gd name="connsiteX99" fmla="*/ 520450 w 3606136"/>
                <a:gd name="connsiteY99" fmla="*/ 876958 h 2591777"/>
                <a:gd name="connsiteX100" fmla="*/ 530157 w 3606136"/>
                <a:gd name="connsiteY100" fmla="*/ 859733 h 2591777"/>
                <a:gd name="connsiteX101" fmla="*/ 1046890 w 3606136"/>
                <a:gd name="connsiteY101" fmla="*/ 970450 h 2591777"/>
                <a:gd name="connsiteX102" fmla="*/ 572606 w 3606136"/>
                <a:gd name="connsiteY102" fmla="*/ 547010 h 2591777"/>
                <a:gd name="connsiteX103" fmla="*/ 595866 w 3606136"/>
                <a:gd name="connsiteY103" fmla="*/ 531532 h 2591777"/>
                <a:gd name="connsiteX104" fmla="*/ 880344 w 3606136"/>
                <a:gd name="connsiteY104" fmla="*/ 748682 h 2591777"/>
                <a:gd name="connsiteX105" fmla="*/ 861845 w 3606136"/>
                <a:gd name="connsiteY105" fmla="*/ 425533 h 2591777"/>
                <a:gd name="connsiteX106" fmla="*/ 892435 w 3606136"/>
                <a:gd name="connsiteY106" fmla="*/ 424370 h 2591777"/>
                <a:gd name="connsiteX107" fmla="*/ 941161 w 3606136"/>
                <a:gd name="connsiteY107" fmla="*/ 799633 h 2591777"/>
                <a:gd name="connsiteX108" fmla="*/ 1184838 w 3606136"/>
                <a:gd name="connsiteY108" fmla="*/ 1003782 h 2591777"/>
                <a:gd name="connsiteX109" fmla="*/ 1187252 w 3606136"/>
                <a:gd name="connsiteY109" fmla="*/ 903241 h 2591777"/>
                <a:gd name="connsiteX110" fmla="*/ 1219702 w 3606136"/>
                <a:gd name="connsiteY110" fmla="*/ 902322 h 2591777"/>
                <a:gd name="connsiteX111" fmla="*/ 1244294 w 3606136"/>
                <a:gd name="connsiteY111" fmla="*/ 1052508 h 2591777"/>
                <a:gd name="connsiteX112" fmla="*/ 1604253 w 3606136"/>
                <a:gd name="connsiteY112" fmla="*/ 1262098 h 2591777"/>
                <a:gd name="connsiteX113" fmla="*/ 1534801 w 3606136"/>
                <a:gd name="connsiteY113" fmla="*/ 946130 h 2591777"/>
                <a:gd name="connsiteX114" fmla="*/ 1178783 w 3606136"/>
                <a:gd name="connsiteY114" fmla="*/ 692228 h 2591777"/>
                <a:gd name="connsiteX115" fmla="*/ 1199774 w 3606136"/>
                <a:gd name="connsiteY115" fmla="*/ 679746 h 2591777"/>
                <a:gd name="connsiteX116" fmla="*/ 1522819 w 3606136"/>
                <a:gd name="connsiteY116" fmla="*/ 867434 h 2591777"/>
                <a:gd name="connsiteX117" fmla="*/ 1326269 w 3606136"/>
                <a:gd name="connsiteY117" fmla="*/ 21194 h 2591777"/>
                <a:gd name="connsiteX118" fmla="*/ 1348434 w 3606136"/>
                <a:gd name="connsiteY118" fmla="*/ 0 h 259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3606136" h="2591777">
                  <a:moveTo>
                    <a:pt x="1348434" y="0"/>
                  </a:moveTo>
                  <a:lnTo>
                    <a:pt x="1561869" y="701632"/>
                  </a:lnTo>
                  <a:lnTo>
                    <a:pt x="1838849" y="43393"/>
                  </a:lnTo>
                  <a:lnTo>
                    <a:pt x="1885182" y="43272"/>
                  </a:lnTo>
                  <a:lnTo>
                    <a:pt x="1591601" y="794865"/>
                  </a:lnTo>
                  <a:lnTo>
                    <a:pt x="1761749" y="1419512"/>
                  </a:lnTo>
                  <a:lnTo>
                    <a:pt x="1892141" y="938425"/>
                  </a:lnTo>
                  <a:lnTo>
                    <a:pt x="1751608" y="773548"/>
                  </a:lnTo>
                  <a:lnTo>
                    <a:pt x="1783903" y="760930"/>
                  </a:lnTo>
                  <a:lnTo>
                    <a:pt x="1908794" y="876980"/>
                  </a:lnTo>
                  <a:lnTo>
                    <a:pt x="2035922" y="411869"/>
                  </a:lnTo>
                  <a:lnTo>
                    <a:pt x="2084856" y="423029"/>
                  </a:lnTo>
                  <a:lnTo>
                    <a:pt x="1929255" y="1156047"/>
                  </a:lnTo>
                  <a:lnTo>
                    <a:pt x="2312954" y="666682"/>
                  </a:lnTo>
                  <a:lnTo>
                    <a:pt x="2433189" y="413862"/>
                  </a:lnTo>
                  <a:lnTo>
                    <a:pt x="2459228" y="418586"/>
                  </a:lnTo>
                  <a:lnTo>
                    <a:pt x="2364559" y="657513"/>
                  </a:lnTo>
                  <a:lnTo>
                    <a:pt x="2138014" y="984917"/>
                  </a:lnTo>
                  <a:lnTo>
                    <a:pt x="2607590" y="858088"/>
                  </a:lnTo>
                  <a:lnTo>
                    <a:pt x="2620189" y="875902"/>
                  </a:lnTo>
                  <a:lnTo>
                    <a:pt x="2103092" y="1033876"/>
                  </a:lnTo>
                  <a:lnTo>
                    <a:pt x="1899087" y="1319882"/>
                  </a:lnTo>
                  <a:lnTo>
                    <a:pt x="1858202" y="1439900"/>
                  </a:lnTo>
                  <a:lnTo>
                    <a:pt x="1827897" y="1654535"/>
                  </a:lnTo>
                  <a:lnTo>
                    <a:pt x="1820706" y="1726318"/>
                  </a:lnTo>
                  <a:lnTo>
                    <a:pt x="2133926" y="1508360"/>
                  </a:lnTo>
                  <a:lnTo>
                    <a:pt x="2665295" y="972828"/>
                  </a:lnTo>
                  <a:lnTo>
                    <a:pt x="2767956" y="641729"/>
                  </a:lnTo>
                  <a:lnTo>
                    <a:pt x="2802327" y="645259"/>
                  </a:lnTo>
                  <a:lnTo>
                    <a:pt x="2742240" y="939134"/>
                  </a:lnTo>
                  <a:lnTo>
                    <a:pt x="2961082" y="817525"/>
                  </a:lnTo>
                  <a:lnTo>
                    <a:pt x="2978146" y="829291"/>
                  </a:lnTo>
                  <a:lnTo>
                    <a:pt x="2703091" y="1001423"/>
                  </a:lnTo>
                  <a:lnTo>
                    <a:pt x="2702548" y="1001049"/>
                  </a:lnTo>
                  <a:lnTo>
                    <a:pt x="2379291" y="1350982"/>
                  </a:lnTo>
                  <a:lnTo>
                    <a:pt x="2958157" y="1138607"/>
                  </a:lnTo>
                  <a:lnTo>
                    <a:pt x="2972649" y="1154062"/>
                  </a:lnTo>
                  <a:lnTo>
                    <a:pt x="2327964" y="1409436"/>
                  </a:lnTo>
                  <a:lnTo>
                    <a:pt x="2213166" y="1530816"/>
                  </a:lnTo>
                  <a:lnTo>
                    <a:pt x="2148144" y="1579558"/>
                  </a:lnTo>
                  <a:lnTo>
                    <a:pt x="2533185" y="1508917"/>
                  </a:lnTo>
                  <a:lnTo>
                    <a:pt x="2610898" y="1530788"/>
                  </a:lnTo>
                  <a:lnTo>
                    <a:pt x="2069029" y="1638865"/>
                  </a:lnTo>
                  <a:lnTo>
                    <a:pt x="1873282" y="1811778"/>
                  </a:lnTo>
                  <a:cubicBezTo>
                    <a:pt x="1872861" y="1855860"/>
                    <a:pt x="1872439" y="1899943"/>
                    <a:pt x="1872018" y="1944025"/>
                  </a:cubicBezTo>
                  <a:lnTo>
                    <a:pt x="2792768" y="1680369"/>
                  </a:lnTo>
                  <a:lnTo>
                    <a:pt x="2990413" y="1576612"/>
                  </a:lnTo>
                  <a:lnTo>
                    <a:pt x="3591365" y="1261132"/>
                  </a:lnTo>
                  <a:lnTo>
                    <a:pt x="3606136" y="1288143"/>
                  </a:lnTo>
                  <a:lnTo>
                    <a:pt x="3101358" y="1575439"/>
                  </a:lnTo>
                  <a:lnTo>
                    <a:pt x="3499785" y="1585858"/>
                  </a:lnTo>
                  <a:lnTo>
                    <a:pt x="3499785" y="1612500"/>
                  </a:lnTo>
                  <a:lnTo>
                    <a:pt x="3013916" y="1625207"/>
                  </a:lnTo>
                  <a:lnTo>
                    <a:pt x="2845969" y="1720794"/>
                  </a:lnTo>
                  <a:lnTo>
                    <a:pt x="2847487" y="1725614"/>
                  </a:lnTo>
                  <a:lnTo>
                    <a:pt x="2822264" y="1734286"/>
                  </a:lnTo>
                  <a:lnTo>
                    <a:pt x="2819331" y="1735955"/>
                  </a:lnTo>
                  <a:lnTo>
                    <a:pt x="2819027" y="1735399"/>
                  </a:lnTo>
                  <a:lnTo>
                    <a:pt x="2375986" y="1887720"/>
                  </a:lnTo>
                  <a:lnTo>
                    <a:pt x="2759977" y="1959245"/>
                  </a:lnTo>
                  <a:lnTo>
                    <a:pt x="2756296" y="1981806"/>
                  </a:lnTo>
                  <a:lnTo>
                    <a:pt x="2291754" y="1916679"/>
                  </a:lnTo>
                  <a:lnTo>
                    <a:pt x="1870895" y="2061374"/>
                  </a:lnTo>
                  <a:cubicBezTo>
                    <a:pt x="1869205" y="2238175"/>
                    <a:pt x="1867514" y="2414976"/>
                    <a:pt x="1865824" y="2591777"/>
                  </a:cubicBezTo>
                  <a:lnTo>
                    <a:pt x="1638659" y="2591777"/>
                  </a:lnTo>
                  <a:cubicBezTo>
                    <a:pt x="1640387" y="2435777"/>
                    <a:pt x="1642114" y="2279777"/>
                    <a:pt x="1643842" y="2123777"/>
                  </a:cubicBezTo>
                  <a:lnTo>
                    <a:pt x="680858" y="1774446"/>
                  </a:lnTo>
                  <a:lnTo>
                    <a:pt x="195645" y="1689114"/>
                  </a:lnTo>
                  <a:lnTo>
                    <a:pt x="199572" y="1662763"/>
                  </a:lnTo>
                  <a:lnTo>
                    <a:pt x="624909" y="1714824"/>
                  </a:lnTo>
                  <a:lnTo>
                    <a:pt x="0" y="1233642"/>
                  </a:lnTo>
                  <a:lnTo>
                    <a:pt x="13713" y="1215353"/>
                  </a:lnTo>
                  <a:lnTo>
                    <a:pt x="733564" y="1740792"/>
                  </a:lnTo>
                  <a:lnTo>
                    <a:pt x="732134" y="1742699"/>
                  </a:lnTo>
                  <a:lnTo>
                    <a:pt x="1307500" y="1926000"/>
                  </a:lnTo>
                  <a:lnTo>
                    <a:pt x="1056458" y="1715779"/>
                  </a:lnTo>
                  <a:lnTo>
                    <a:pt x="1070737" y="1697928"/>
                  </a:lnTo>
                  <a:lnTo>
                    <a:pt x="1413607" y="1959803"/>
                  </a:lnTo>
                  <a:lnTo>
                    <a:pt x="1644842" y="2033470"/>
                  </a:lnTo>
                  <a:cubicBezTo>
                    <a:pt x="1646162" y="1914294"/>
                    <a:pt x="1647481" y="1795119"/>
                    <a:pt x="1648801" y="1675943"/>
                  </a:cubicBezTo>
                  <a:lnTo>
                    <a:pt x="1344036" y="1540771"/>
                  </a:lnTo>
                  <a:lnTo>
                    <a:pt x="950340" y="1595901"/>
                  </a:lnTo>
                  <a:lnTo>
                    <a:pt x="939615" y="1570334"/>
                  </a:lnTo>
                  <a:lnTo>
                    <a:pt x="1252690" y="1507121"/>
                  </a:lnTo>
                  <a:lnTo>
                    <a:pt x="1021646" y="1384393"/>
                  </a:lnTo>
                  <a:lnTo>
                    <a:pt x="449512" y="1331148"/>
                  </a:lnTo>
                  <a:lnTo>
                    <a:pt x="453238" y="1311750"/>
                  </a:lnTo>
                  <a:lnTo>
                    <a:pt x="943188" y="1342716"/>
                  </a:lnTo>
                  <a:lnTo>
                    <a:pt x="549579" y="1133636"/>
                  </a:lnTo>
                  <a:lnTo>
                    <a:pt x="588079" y="1114316"/>
                  </a:lnTo>
                  <a:lnTo>
                    <a:pt x="1296014" y="1467337"/>
                  </a:lnTo>
                  <a:lnTo>
                    <a:pt x="1677387" y="1594818"/>
                  </a:lnTo>
                  <a:lnTo>
                    <a:pt x="1628262" y="1371324"/>
                  </a:lnTo>
                  <a:lnTo>
                    <a:pt x="1341106" y="1190549"/>
                  </a:lnTo>
                  <a:lnTo>
                    <a:pt x="1072996" y="1178472"/>
                  </a:lnTo>
                  <a:lnTo>
                    <a:pt x="1072996" y="1150794"/>
                  </a:lnTo>
                  <a:lnTo>
                    <a:pt x="1264271" y="1142178"/>
                  </a:lnTo>
                  <a:lnTo>
                    <a:pt x="1179371" y="1088730"/>
                  </a:lnTo>
                  <a:lnTo>
                    <a:pt x="1101084" y="1018835"/>
                  </a:lnTo>
                  <a:lnTo>
                    <a:pt x="520450" y="876958"/>
                  </a:lnTo>
                  <a:lnTo>
                    <a:pt x="530157" y="859733"/>
                  </a:lnTo>
                  <a:lnTo>
                    <a:pt x="1046890" y="970450"/>
                  </a:lnTo>
                  <a:lnTo>
                    <a:pt x="572606" y="547010"/>
                  </a:lnTo>
                  <a:lnTo>
                    <a:pt x="595866" y="531532"/>
                  </a:lnTo>
                  <a:lnTo>
                    <a:pt x="880344" y="748682"/>
                  </a:lnTo>
                  <a:lnTo>
                    <a:pt x="861845" y="425533"/>
                  </a:lnTo>
                  <a:lnTo>
                    <a:pt x="892435" y="424370"/>
                  </a:lnTo>
                  <a:lnTo>
                    <a:pt x="941161" y="799633"/>
                  </a:lnTo>
                  <a:lnTo>
                    <a:pt x="1184838" y="1003782"/>
                  </a:lnTo>
                  <a:cubicBezTo>
                    <a:pt x="1185642" y="970268"/>
                    <a:pt x="1186448" y="936755"/>
                    <a:pt x="1187252" y="903241"/>
                  </a:cubicBezTo>
                  <a:lnTo>
                    <a:pt x="1219702" y="902322"/>
                  </a:lnTo>
                  <a:lnTo>
                    <a:pt x="1244294" y="1052508"/>
                  </a:lnTo>
                  <a:lnTo>
                    <a:pt x="1604253" y="1262098"/>
                  </a:lnTo>
                  <a:lnTo>
                    <a:pt x="1534801" y="946130"/>
                  </a:lnTo>
                  <a:lnTo>
                    <a:pt x="1178783" y="692228"/>
                  </a:lnTo>
                  <a:lnTo>
                    <a:pt x="1199774" y="679746"/>
                  </a:lnTo>
                  <a:lnTo>
                    <a:pt x="1522819" y="867434"/>
                  </a:lnTo>
                  <a:lnTo>
                    <a:pt x="1326269" y="21194"/>
                  </a:lnTo>
                  <a:lnTo>
                    <a:pt x="1348434" y="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B7BDD38B-163E-4094-BACE-A38D60956E00}"/>
                </a:ext>
              </a:extLst>
            </p:cNvPr>
            <p:cNvGrpSpPr/>
            <p:nvPr/>
          </p:nvGrpSpPr>
          <p:grpSpPr>
            <a:xfrm>
              <a:off x="1724580" y="3608134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5312E92B-FE0D-4BA2-8154-2C00E025B6F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F892858F-D319-40F0-A675-3C2DD025AA1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E5D64BE-84E7-4DDA-BA07-1425F11EA591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9E89DB41-9963-4D5C-B160-E5F18C4780E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82DBBD8-B7B4-4426-9C13-8C483B167643}"/>
                </a:ext>
              </a:extLst>
            </p:cNvPr>
            <p:cNvGrpSpPr/>
            <p:nvPr/>
          </p:nvGrpSpPr>
          <p:grpSpPr>
            <a:xfrm>
              <a:off x="981630" y="4060571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71639FAE-803F-47E3-9CB9-517C192C6F9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0E559C5-1C77-4C1A-A906-8CB9552FC79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FDC6B52-A8EB-4EDE-91A5-6598987F7DD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A2E410D4-6408-4B96-80A9-E9CB0624009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66F67E37-7792-4B7D-BC0A-F5C5AA399432}"/>
                </a:ext>
              </a:extLst>
            </p:cNvPr>
            <p:cNvGrpSpPr/>
            <p:nvPr/>
          </p:nvGrpSpPr>
          <p:grpSpPr>
            <a:xfrm>
              <a:off x="976867" y="43177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480AE8B0-B2A3-47C1-9B8E-798C63D23FF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8B7CFE5-688F-4439-AC07-E198D402EB0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EB0F946D-EDD7-4288-9390-E3343B37681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C60FDAC5-A14C-4BD7-B88F-8F26B8763A8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3783C20D-1F35-44B1-AD1B-CEF4CDC0D6AE}"/>
                </a:ext>
              </a:extLst>
            </p:cNvPr>
            <p:cNvGrpSpPr/>
            <p:nvPr/>
          </p:nvGrpSpPr>
          <p:grpSpPr>
            <a:xfrm>
              <a:off x="381554" y="47987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34140B08-E9D9-4A07-9A1D-FA5F8EDADE1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140851E6-F5DC-4BA3-A0F6-44BF476A316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341C4855-3F6A-484E-8226-77029369EA7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FDA2791D-CFF0-4F4E-BCB4-D6379D96B89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8CA5586C-6C89-4309-86C3-2E756FC59D70}"/>
                </a:ext>
              </a:extLst>
            </p:cNvPr>
            <p:cNvGrpSpPr/>
            <p:nvPr/>
          </p:nvGrpSpPr>
          <p:grpSpPr>
            <a:xfrm>
              <a:off x="582697" y="516070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CF3F5797-803D-4732-BAF2-5EE66FC04FB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AF7CACA0-AC68-4313-9987-A6A7EB164B7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7662A210-FBD4-443A-9F06-2C198B6EC2E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90D2853-64BD-40A8-A293-C44B5532A3D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D415ACF-2B1F-4D42-AFA6-31B4B0628A74}"/>
                </a:ext>
              </a:extLst>
            </p:cNvPr>
            <p:cNvGrpSpPr/>
            <p:nvPr/>
          </p:nvGrpSpPr>
          <p:grpSpPr>
            <a:xfrm>
              <a:off x="1468522" y="52559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87AC5F19-4556-421E-AA37-6B6ECE4B60C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0C697F7-B7F3-48A9-96F2-5F0DF49007F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FF63ED6F-CF6B-45DD-B3B8-BC471D6C486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41EA325-B955-4945-BAA8-20BADED8BC6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5765720B-BC1D-403A-A0A1-30424C3685A9}"/>
                </a:ext>
              </a:extLst>
            </p:cNvPr>
            <p:cNvGrpSpPr/>
            <p:nvPr/>
          </p:nvGrpSpPr>
          <p:grpSpPr>
            <a:xfrm>
              <a:off x="868447" y="52130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CA589E0-95F9-4B6B-BAA6-2DFCF31F5227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4370873-FC46-4556-B7AD-1869BCBF383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5B6395A4-644C-4544-B165-F51D153CE49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7B46520C-0F37-4AA8-8455-591EB3D2C9D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E668BE5-34A1-4952-ADFB-7D68C4625911}"/>
                </a:ext>
              </a:extLst>
            </p:cNvPr>
            <p:cNvGrpSpPr/>
            <p:nvPr/>
          </p:nvGrpSpPr>
          <p:grpSpPr>
            <a:xfrm>
              <a:off x="1354222" y="493181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C940AB5D-C0AA-4E64-8BCE-04A5D05FF27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2A5718E6-7277-4769-9342-0EF45095166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A1EED10D-23F7-42F3-95A9-5C152AB58DE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E4386A80-8F68-43E4-A236-945AADB6FBD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AFD847A6-9E18-4197-B36A-661E02B63DAE}"/>
                </a:ext>
              </a:extLst>
            </p:cNvPr>
            <p:cNvGrpSpPr/>
            <p:nvPr/>
          </p:nvGrpSpPr>
          <p:grpSpPr>
            <a:xfrm>
              <a:off x="3315254" y="5017833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BC7E93C3-0CF4-432D-AA73-BC71CB23FB5E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C658963D-19F3-450B-8678-D63D77C8936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7C60ADE2-E49E-4250-9C9D-5D10C1EF8AC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0774133D-9E41-47DB-951E-087B723A141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C2919A40-68BB-4DEA-B7D8-7B7FDB9970DC}"/>
                </a:ext>
              </a:extLst>
            </p:cNvPr>
            <p:cNvGrpSpPr/>
            <p:nvPr/>
          </p:nvGrpSpPr>
          <p:grpSpPr>
            <a:xfrm>
              <a:off x="2867579" y="441299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F107459-8EF8-4C04-BE5B-5C01D3D0A1C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75146B4-89D6-4BC0-884E-159209FB48D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99A04FF5-AE13-4A86-BD8B-38A812EA8D7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9305CBBE-DD20-464C-9548-C2F83CD046F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4087AAF8-D3BA-4A08-87A4-F99DFF131783}"/>
                </a:ext>
              </a:extLst>
            </p:cNvPr>
            <p:cNvGrpSpPr/>
            <p:nvPr/>
          </p:nvGrpSpPr>
          <p:grpSpPr>
            <a:xfrm>
              <a:off x="2505629" y="4051046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CB19656A-BFAA-41E0-98C4-DEA1DD36402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AFB425B2-7686-4C8D-A9F2-204F8BD5FB5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0A5E716D-ADC6-4823-AC87-F7AD03FA832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97151CF-8DA8-4587-AC20-28B88B04FDD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0F09302B-D4E6-41BD-93E2-E84ED4F4870F}"/>
                </a:ext>
              </a:extLst>
            </p:cNvPr>
            <p:cNvGrpSpPr/>
            <p:nvPr/>
          </p:nvGrpSpPr>
          <p:grpSpPr>
            <a:xfrm>
              <a:off x="2129391" y="41510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34BB69E-17D5-4C71-A824-DDF6DD48242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A800CFC0-35D2-4AD8-A556-EA526907B8B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A764237D-6BFD-4491-873E-C0C8F2BD6CE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462F2D5C-0C3A-4D30-A1AE-AEFD9E8CB322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B0AE9A3-AAFC-4A03-BDDA-5E7BE9C6A816}"/>
                </a:ext>
              </a:extLst>
            </p:cNvPr>
            <p:cNvGrpSpPr/>
            <p:nvPr/>
          </p:nvGrpSpPr>
          <p:grpSpPr>
            <a:xfrm>
              <a:off x="1891266" y="436537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67DABF1F-0BD7-4055-8DAB-8A4245D60F2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D200C145-FA45-4538-96A2-8D735D41A7A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A74D7FE9-C249-4C04-8012-3A7CE751777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BFF16420-7703-4065-8E79-33E1B71D0C4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025D92AC-3377-453A-927C-DA1A60C0ED8A}"/>
                </a:ext>
              </a:extLst>
            </p:cNvPr>
            <p:cNvGrpSpPr/>
            <p:nvPr/>
          </p:nvGrpSpPr>
          <p:grpSpPr>
            <a:xfrm>
              <a:off x="1424541" y="4298697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375E84AD-8521-4B61-99C8-11B456CCCA8F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18C4B975-7AAD-4283-81F4-791B63657BC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E189183-8651-4CA0-B883-ED7EC9B1748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559C51FA-F884-4FD6-8A62-801E2848EAC6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6AE8AD6E-F454-4AD6-ACFD-5C11553EDC46}"/>
                </a:ext>
              </a:extLst>
            </p:cNvPr>
            <p:cNvGrpSpPr/>
            <p:nvPr/>
          </p:nvGrpSpPr>
          <p:grpSpPr>
            <a:xfrm>
              <a:off x="1476928" y="375101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053F64D-0EAF-4EFF-86E2-792FAFBBFFC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ACE54E9-730C-4A72-A904-AC58F51AF69C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412A6F37-4D9C-480C-8CF5-A057926D710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DB44B4D-012B-482F-806F-01A8B7318F6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A955C52-5D1B-4C6E-AEB5-51CF8166AC6C}"/>
                </a:ext>
              </a:extLst>
            </p:cNvPr>
            <p:cNvGrpSpPr/>
            <p:nvPr/>
          </p:nvGrpSpPr>
          <p:grpSpPr>
            <a:xfrm>
              <a:off x="2386566" y="44225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6325D162-817A-4017-BCA1-B162F213B28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B58681DB-9285-46B4-B97F-8B16F14C0695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A2A1F1D-587B-4731-93FA-8F26DDFA5B7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AFC9E261-748A-4873-9E33-D94D7713E0B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5A0DF1B0-E190-468A-9585-53E0F9E43B78}"/>
                </a:ext>
              </a:extLst>
            </p:cNvPr>
            <p:cNvGrpSpPr/>
            <p:nvPr/>
          </p:nvGrpSpPr>
          <p:grpSpPr>
            <a:xfrm>
              <a:off x="2400853" y="5032122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AD0C683-9FDA-4DCF-A592-26ECD971CA4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31AD81BA-A4E3-46D1-9262-C9B1C13FB0BE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7863B810-055B-4684-953B-8E9C6710E87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CAA3554B-F57A-4210-8E63-1BE0397E6D7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25D48C8B-936A-4DCA-83F6-CEE2C5836EE2}"/>
                </a:ext>
              </a:extLst>
            </p:cNvPr>
            <p:cNvGrpSpPr/>
            <p:nvPr/>
          </p:nvGrpSpPr>
          <p:grpSpPr>
            <a:xfrm>
              <a:off x="2586591" y="533216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94A3AC2-8F2C-4064-9681-3B9E0C370A9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3C618554-A148-4C68-B5A3-17154D556DD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B677ADE9-B1A4-4443-9534-09AE144B636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289A7BAC-AEC7-4917-8B18-D9F4F8207BF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6B397DE9-EC7D-4F22-BA31-468E0F033831}"/>
                </a:ext>
              </a:extLst>
            </p:cNvPr>
            <p:cNvGrpSpPr/>
            <p:nvPr/>
          </p:nvGrpSpPr>
          <p:grpSpPr>
            <a:xfrm>
              <a:off x="1535197" y="4746080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6D18C36C-3B4C-4542-818C-CC6A5BE24FE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B2FB430-E3D4-4B78-B7D9-CBC1675826D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424F12D1-2FA3-46AF-B50C-C81F5CEF223D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1F22B35-1DA0-48C9-B683-DBAEB913E23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463E37A3-FCE5-480E-AC0B-2D81D6319EEC}"/>
                </a:ext>
              </a:extLst>
            </p:cNvPr>
            <p:cNvGrpSpPr/>
            <p:nvPr/>
          </p:nvGrpSpPr>
          <p:grpSpPr>
            <a:xfrm>
              <a:off x="1417298" y="3460402"/>
              <a:ext cx="505897" cy="407533"/>
              <a:chOff x="1417298" y="3460402"/>
              <a:chExt cx="505897" cy="407533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92AD181-C1A2-43CE-B88D-BBAFA00CCB39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C6BD1952-E888-4DA5-A48C-1EE24F457C7A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992E097-1684-4327-8F1C-2F6AD7E280D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01A83C3-ED17-4993-97A5-F199AB2F4811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7617B21-60BE-4660-B00E-BE63BE05ABB8}"/>
                </a:ext>
              </a:extLst>
            </p:cNvPr>
            <p:cNvGrpSpPr/>
            <p:nvPr/>
          </p:nvGrpSpPr>
          <p:grpSpPr>
            <a:xfrm>
              <a:off x="983910" y="3789014"/>
              <a:ext cx="505897" cy="407533"/>
              <a:chOff x="1417298" y="3460402"/>
              <a:chExt cx="505897" cy="407533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0797964-F03C-4815-97C6-5911556E1A9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D1E4D683-42DF-494D-8BBA-32FC9D84B7DF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5FFD242-3A48-4030-BFFD-49C43AB1434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A3A3AD2-90CE-479C-A0B3-D390D57D55F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AEBDF03-3F53-4BED-9E7A-A194727013A0}"/>
                </a:ext>
              </a:extLst>
            </p:cNvPr>
            <p:cNvGrpSpPr/>
            <p:nvPr/>
          </p:nvGrpSpPr>
          <p:grpSpPr>
            <a:xfrm rot="19800000">
              <a:off x="117135" y="4584351"/>
              <a:ext cx="505897" cy="407533"/>
              <a:chOff x="1417298" y="3460402"/>
              <a:chExt cx="505897" cy="407533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A261837-0E6B-4786-91FD-4C09977AFF2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177D066D-AB56-4C92-9347-574BA21E5A1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8FC53DE-DCF0-484C-827B-50AB20A7796F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F31BCD32-479C-4303-BF11-0F5C697B20C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75ADE34F-1419-46B7-B301-639CB4F3FB6E}"/>
                </a:ext>
              </a:extLst>
            </p:cNvPr>
            <p:cNvGrpSpPr/>
            <p:nvPr/>
          </p:nvGrpSpPr>
          <p:grpSpPr>
            <a:xfrm rot="19800000">
              <a:off x="307635" y="5055838"/>
              <a:ext cx="505897" cy="407533"/>
              <a:chOff x="1417298" y="3460402"/>
              <a:chExt cx="505897" cy="407533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191AF45-71E0-4AE5-BB78-5C428875C4F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253BC53D-17BF-4A5B-A787-399B6A2E2F6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3C8AF423-A204-438C-AA4C-5EE648DB776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106B190-417E-4825-A148-23EB5B9181D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D7694DE-1AED-419E-A3E2-4C0C1B786153}"/>
                </a:ext>
              </a:extLst>
            </p:cNvPr>
            <p:cNvGrpSpPr/>
            <p:nvPr/>
          </p:nvGrpSpPr>
          <p:grpSpPr>
            <a:xfrm rot="1800000">
              <a:off x="3683017" y="4661597"/>
              <a:ext cx="505897" cy="407533"/>
              <a:chOff x="1417298" y="3460402"/>
              <a:chExt cx="505897" cy="407533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47C51122-349F-4DBF-B790-8FFA233AADB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DBEB4391-DD52-4D67-B17A-764C4DB6B91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ABACFBE-B059-42C7-A0D6-CDA1C4CB0F6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7A3FAC3A-2471-40A8-A76A-6BC4A9ABA6D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AFAFD14B-E175-455F-8022-E9B0C22D19A6}"/>
                </a:ext>
              </a:extLst>
            </p:cNvPr>
            <p:cNvGrpSpPr/>
            <p:nvPr/>
          </p:nvGrpSpPr>
          <p:grpSpPr>
            <a:xfrm rot="1800000">
              <a:off x="3559192" y="4914010"/>
              <a:ext cx="505897" cy="407533"/>
              <a:chOff x="1417298" y="3460402"/>
              <a:chExt cx="505897" cy="407533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62AB8370-265C-4EC1-A69B-EBA96617CA1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BF3A7F00-94B0-4CCC-8F58-A85A0F109373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F09655D2-29B2-4DF9-B328-9EAC719FCF0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40AED10-A09F-48CF-BF8C-AB473B98376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BD48063F-766F-4B06-823C-EC314094B1FC}"/>
                </a:ext>
              </a:extLst>
            </p:cNvPr>
            <p:cNvGrpSpPr/>
            <p:nvPr/>
          </p:nvGrpSpPr>
          <p:grpSpPr>
            <a:xfrm rot="1800000">
              <a:off x="2844816" y="5266435"/>
              <a:ext cx="505897" cy="407533"/>
              <a:chOff x="1417298" y="3460402"/>
              <a:chExt cx="505897" cy="407533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1ED63DD7-8A65-4EB7-87F7-783DC2EACC8B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7A58C8D7-9CC1-4BB6-8B56-A624EEDD7BC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8B57FC09-0C10-46B7-8451-3D6C0DABB773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3078BC8-9475-4560-8519-2BB969E220D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2E036150-A278-4522-A5A0-F3C261D71E67}"/>
                </a:ext>
              </a:extLst>
            </p:cNvPr>
            <p:cNvGrpSpPr/>
            <p:nvPr/>
          </p:nvGrpSpPr>
          <p:grpSpPr>
            <a:xfrm rot="1800000">
              <a:off x="2654317" y="4899723"/>
              <a:ext cx="505897" cy="407533"/>
              <a:chOff x="1417298" y="3460402"/>
              <a:chExt cx="505897" cy="407533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1062054C-46D7-44A1-9981-57CE3248910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C58C5C5C-C8FB-4490-81DC-9A22D2849C26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9ABDB13-6639-4F2F-9C35-0EAECDCB1CA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0A0563E-05EA-4A2C-A922-B52C9E7220C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9B859200-1D34-4DDE-8B76-070FFBE98FBA}"/>
                </a:ext>
              </a:extLst>
            </p:cNvPr>
            <p:cNvGrpSpPr/>
            <p:nvPr/>
          </p:nvGrpSpPr>
          <p:grpSpPr>
            <a:xfrm rot="1800000">
              <a:off x="3011505" y="4552060"/>
              <a:ext cx="505897" cy="407533"/>
              <a:chOff x="1417298" y="3460402"/>
              <a:chExt cx="505897" cy="407533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B5ADF131-24E5-4304-8D81-F3D897DCFFB8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E385045-5FE4-495A-BECD-4BDFC1CF3AD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4099B6CB-75B2-421B-9111-D3DD17470E45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3E5A1353-514B-44AE-BA03-B4BECAF58AA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31A80F1-9EE9-434A-9C2E-83556C8B0395}"/>
                </a:ext>
              </a:extLst>
            </p:cNvPr>
            <p:cNvGrpSpPr/>
            <p:nvPr/>
          </p:nvGrpSpPr>
          <p:grpSpPr>
            <a:xfrm rot="1800000">
              <a:off x="3078180" y="4237735"/>
              <a:ext cx="505897" cy="407533"/>
              <a:chOff x="1417298" y="3460402"/>
              <a:chExt cx="505897" cy="407533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7A7936CD-784C-4F8D-8E55-5E71B48BA261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8E77ACC-29F0-47C3-BEC9-036C7DB37ABD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F8DDDFEE-BD9D-4FDA-8038-7CEC21491C5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D3587822-C0E4-4086-89D2-B1DDF68CD8D5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3AF4E62A-6F4C-4AFE-AE33-CB9EDD02FEFF}"/>
                </a:ext>
              </a:extLst>
            </p:cNvPr>
            <p:cNvGrpSpPr/>
            <p:nvPr/>
          </p:nvGrpSpPr>
          <p:grpSpPr>
            <a:xfrm rot="1800000">
              <a:off x="2835293" y="3994848"/>
              <a:ext cx="505897" cy="407533"/>
              <a:chOff x="1417298" y="3460402"/>
              <a:chExt cx="505897" cy="407533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19DC75C3-3D6F-4319-9DE0-4ED770AAC01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2154B1E-DC65-4D34-BDAE-EC7B7BC0E8E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91511702-FCB6-4B75-A086-5A43EAB425E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7519568-5672-4B61-88F5-F94E1C6588E9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2A8E264-B1CF-4D01-A6E2-C3A3AD204833}"/>
                </a:ext>
              </a:extLst>
            </p:cNvPr>
            <p:cNvGrpSpPr/>
            <p:nvPr/>
          </p:nvGrpSpPr>
          <p:grpSpPr>
            <a:xfrm rot="1800000">
              <a:off x="2568593" y="3837685"/>
              <a:ext cx="505897" cy="407533"/>
              <a:chOff x="1417298" y="3460402"/>
              <a:chExt cx="505897" cy="407533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43274262-AD75-43FB-B590-610901203AD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DAEF8B62-E1BD-436E-AB15-6B13522663B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80A4454-DDD7-4FBA-A0D7-8D1BD8F63384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D78EBFFC-D281-4865-A4C5-66A6D1BEDB23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47C24BC-8F9A-49B9-B88A-5E0665CCA5EC}"/>
                </a:ext>
              </a:extLst>
            </p:cNvPr>
            <p:cNvGrpSpPr/>
            <p:nvPr/>
          </p:nvGrpSpPr>
          <p:grpSpPr>
            <a:xfrm rot="1800000">
              <a:off x="2163780" y="3861498"/>
              <a:ext cx="505897" cy="407533"/>
              <a:chOff x="1417298" y="3460402"/>
              <a:chExt cx="505897" cy="407533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EBC2E73-4AB2-4D3C-BA9D-56A577F5ADE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474DCEC-FE5D-4021-9F6B-CF06E4E03CE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F33B8A7-DDCE-4A09-974D-E38E819E6030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C83D292D-8F66-4B48-BC98-5167D8C71B7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6D647CEA-96F7-4FF1-B76B-8E1301E143DD}"/>
                </a:ext>
              </a:extLst>
            </p:cNvPr>
            <p:cNvGrpSpPr/>
            <p:nvPr/>
          </p:nvGrpSpPr>
          <p:grpSpPr>
            <a:xfrm>
              <a:off x="1968518" y="3442397"/>
              <a:ext cx="505897" cy="407533"/>
              <a:chOff x="1417298" y="3460402"/>
              <a:chExt cx="505897" cy="407533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75696021-58B1-43E2-A74E-28D89FF76AAD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D2C352B6-5946-441E-812D-E471F4B59461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5D849B20-3D79-473A-9D53-905B6E46D7C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7F4C97CE-70DF-49F5-93DA-E323B5F534AE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F50C43C3-753C-4FC6-95B6-51F12C8BE517}"/>
                </a:ext>
              </a:extLst>
            </p:cNvPr>
            <p:cNvGrpSpPr/>
            <p:nvPr/>
          </p:nvGrpSpPr>
          <p:grpSpPr>
            <a:xfrm>
              <a:off x="1297006" y="4075809"/>
              <a:ext cx="505897" cy="407533"/>
              <a:chOff x="1417298" y="3460402"/>
              <a:chExt cx="505897" cy="407533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28E606E7-A116-4540-B778-7CA34968656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F2442BFC-EB77-4A35-8D8B-85765AD8D7D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BB6AAF4C-982C-4187-8172-B96334D246A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75CFE881-7FF6-4C87-B376-F3D4071D7B8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54F4DCF4-9466-4D36-9E20-6CA82953D63E}"/>
                </a:ext>
              </a:extLst>
            </p:cNvPr>
            <p:cNvGrpSpPr/>
            <p:nvPr/>
          </p:nvGrpSpPr>
          <p:grpSpPr>
            <a:xfrm>
              <a:off x="1825643" y="4075809"/>
              <a:ext cx="505897" cy="407533"/>
              <a:chOff x="1417298" y="3460402"/>
              <a:chExt cx="505897" cy="407533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F3362075-03DA-4F40-B55B-69287A5C62AC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4381329-16F6-4F63-92EF-B2FE4C59BA9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0C090FCE-1CC6-44E1-8911-CA25D761CF22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8E4457F5-B509-47FB-B5A8-AF10C559D64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845951BE-3344-4B66-A309-9EEDD3AC531F}"/>
                </a:ext>
              </a:extLst>
            </p:cNvPr>
            <p:cNvGrpSpPr/>
            <p:nvPr/>
          </p:nvGrpSpPr>
          <p:grpSpPr>
            <a:xfrm>
              <a:off x="2625743" y="4256784"/>
              <a:ext cx="505897" cy="407533"/>
              <a:chOff x="1417298" y="3460402"/>
              <a:chExt cx="505897" cy="407533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70F445FE-A01A-4DE1-A2DA-FC28256FF60A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B8230F1-31C0-4872-9851-3C87AD8816E9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625695E-5928-48DF-BEAE-8E8C2B8C680E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50780E7-952B-4FEE-99AC-6D1E902AC66C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1C84A0D6-F18C-4B07-8D46-6AB5EB329A77}"/>
                </a:ext>
              </a:extLst>
            </p:cNvPr>
            <p:cNvGrpSpPr/>
            <p:nvPr/>
          </p:nvGrpSpPr>
          <p:grpSpPr>
            <a:xfrm>
              <a:off x="1235093" y="4561584"/>
              <a:ext cx="505897" cy="407533"/>
              <a:chOff x="1417298" y="3460402"/>
              <a:chExt cx="505897" cy="407533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836C8E3B-A59E-40A8-B3CE-034B2A8ECB5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E1D17C8-9965-4604-9467-BA5EA57004B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3F68ABD-1F48-4532-BE49-A7C98CA5787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C18B290-6E01-450C-AB8E-5B3D068D18F4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4A10FA0C-0A70-43EE-BF7B-868056B81547}"/>
                </a:ext>
              </a:extLst>
            </p:cNvPr>
            <p:cNvGrpSpPr/>
            <p:nvPr/>
          </p:nvGrpSpPr>
          <p:grpSpPr>
            <a:xfrm>
              <a:off x="987443" y="4923534"/>
              <a:ext cx="505897" cy="407533"/>
              <a:chOff x="1417298" y="3460402"/>
              <a:chExt cx="505897" cy="407533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72A2BFF-2562-4B31-AB68-1F17DA6C7F82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96F3A577-777B-43AA-A7CE-EA2458949727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FFADD4C-FA33-4778-B821-8C27609611D9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F5F7D982-A310-47D0-B5ED-50C19CB014D8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A552E71D-1115-4ADD-996F-D3376A72EE9B}"/>
                </a:ext>
              </a:extLst>
            </p:cNvPr>
            <p:cNvGrpSpPr/>
            <p:nvPr/>
          </p:nvGrpSpPr>
          <p:grpSpPr>
            <a:xfrm>
              <a:off x="1192231" y="5142609"/>
              <a:ext cx="505897" cy="407533"/>
              <a:chOff x="1417298" y="3460402"/>
              <a:chExt cx="505897" cy="407533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E5732CD0-383C-4697-B2BD-E133E31E2074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32FFBE19-7A59-43D1-8842-EB66CD231DC4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B485F66-12F7-42E8-886E-67600DD55916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63C94FAD-30B2-4FF4-8A9A-C657756D558F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56070DF7-5A10-4AB7-9278-0DA90BF15E1E}"/>
                </a:ext>
              </a:extLst>
            </p:cNvPr>
            <p:cNvGrpSpPr/>
            <p:nvPr/>
          </p:nvGrpSpPr>
          <p:grpSpPr>
            <a:xfrm>
              <a:off x="563581" y="4699696"/>
              <a:ext cx="505897" cy="407533"/>
              <a:chOff x="1417298" y="3460402"/>
              <a:chExt cx="505897" cy="407533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8C79395F-9C97-484C-89F9-FB1AE292E81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879172A4-77AF-4DA5-9242-8B2A986254A2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2AB46B1-F637-4147-8F32-339CB70DD4CB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512D646-F297-48E5-BFD2-3C12F5711D90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95C79879-9794-4731-8FFB-47F16F383BBF}"/>
                </a:ext>
              </a:extLst>
            </p:cNvPr>
            <p:cNvGrpSpPr/>
            <p:nvPr/>
          </p:nvGrpSpPr>
          <p:grpSpPr>
            <a:xfrm>
              <a:off x="682644" y="4518721"/>
              <a:ext cx="505897" cy="407533"/>
              <a:chOff x="1417298" y="3460402"/>
              <a:chExt cx="505897" cy="407533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E0108AA0-863F-4E72-AC35-378DEF157D70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D3AF0553-3D5B-464C-B497-ADD8F3E3CB1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9B30BDFF-3E67-44A4-A34D-DC89EA068EA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6C9A2D2-8001-4B6C-B9E7-E5BA974704ED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7F493E57-494D-47EC-B986-3E175D0B8109}"/>
                </a:ext>
              </a:extLst>
            </p:cNvPr>
            <p:cNvGrpSpPr/>
            <p:nvPr/>
          </p:nvGrpSpPr>
          <p:grpSpPr>
            <a:xfrm rot="20700000">
              <a:off x="620826" y="4281956"/>
              <a:ext cx="505897" cy="407533"/>
              <a:chOff x="1417298" y="3460402"/>
              <a:chExt cx="505897" cy="407533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574B6979-1EBD-49ED-9A69-C44CEE234233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C0742BF4-C071-4A8A-97F7-FEDF935123F8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E3CECD6-0608-48B7-A1AF-14CC8A0D0BDC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FBEDCC07-E140-406A-8B9C-ED62DF1BDAEB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34FEDC3B-BA17-473F-9E9A-644F0F088DD6}"/>
                </a:ext>
              </a:extLst>
            </p:cNvPr>
            <p:cNvGrpSpPr/>
            <p:nvPr/>
          </p:nvGrpSpPr>
          <p:grpSpPr>
            <a:xfrm rot="20700000">
              <a:off x="655654" y="3985867"/>
              <a:ext cx="505897" cy="407533"/>
              <a:chOff x="1417298" y="3460402"/>
              <a:chExt cx="505897" cy="407533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B2E6FFA-34C8-423C-A9FF-F761AF0AE5A5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B3634F4-FE36-4329-B0A8-31104798C160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04DF7DD8-0CB9-4F47-A848-C5B723EA598A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D42B2F8-A77C-4020-B15C-C0E496A7EBF7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4BDBFFC2-7292-4AD1-8E01-3DD4B2C7FF3B}"/>
                </a:ext>
              </a:extLst>
            </p:cNvPr>
            <p:cNvGrpSpPr/>
            <p:nvPr/>
          </p:nvGrpSpPr>
          <p:grpSpPr>
            <a:xfrm>
              <a:off x="943529" y="4722559"/>
              <a:ext cx="477807" cy="384905"/>
              <a:chOff x="1417298" y="3460402"/>
              <a:chExt cx="505897" cy="407533"/>
            </a:xfrm>
            <a:solidFill>
              <a:srgbClr val="006600"/>
            </a:solidFill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39C479D5-0FEF-4D03-8993-964B4EDA1DF6}"/>
                  </a:ext>
                </a:extLst>
              </p:cNvPr>
              <p:cNvSpPr/>
              <p:nvPr/>
            </p:nvSpPr>
            <p:spPr>
              <a:xfrm>
                <a:off x="1544041" y="3460402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47322B41-0120-4FE0-AE5A-F2721A0AA45B}"/>
                  </a:ext>
                </a:extLst>
              </p:cNvPr>
              <p:cNvSpPr/>
              <p:nvPr/>
            </p:nvSpPr>
            <p:spPr>
              <a:xfrm rot="19800000">
                <a:off x="1417298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4FCB030-7ECC-4C95-BA40-74D83AE64FC7}"/>
                  </a:ext>
                </a:extLst>
              </p:cNvPr>
              <p:cNvSpPr/>
              <p:nvPr/>
            </p:nvSpPr>
            <p:spPr>
              <a:xfrm rot="900000">
                <a:off x="1669710" y="35708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8169FDB-E207-4AA7-BE5F-608FC2B2BA5A}"/>
                  </a:ext>
                </a:extLst>
              </p:cNvPr>
              <p:cNvSpPr/>
              <p:nvPr/>
            </p:nvSpPr>
            <p:spPr>
              <a:xfrm>
                <a:off x="1550648" y="3647046"/>
                <a:ext cx="253485" cy="220889"/>
              </a:xfrm>
              <a:custGeom>
                <a:avLst/>
                <a:gdLst>
                  <a:gd name="connsiteX0" fmla="*/ 482404 w 973144"/>
                  <a:gd name="connsiteY0" fmla="*/ 0 h 848007"/>
                  <a:gd name="connsiteX1" fmla="*/ 499725 w 973144"/>
                  <a:gd name="connsiteY1" fmla="*/ 5900 h 848007"/>
                  <a:gd name="connsiteX2" fmla="*/ 595316 w 973144"/>
                  <a:gd name="connsiteY2" fmla="*/ 138737 h 848007"/>
                  <a:gd name="connsiteX3" fmla="*/ 613032 w 973144"/>
                  <a:gd name="connsiteY3" fmla="*/ 200924 h 848007"/>
                  <a:gd name="connsiteX4" fmla="*/ 618847 w 973144"/>
                  <a:gd name="connsiteY4" fmla="*/ 195711 h 848007"/>
                  <a:gd name="connsiteX5" fmla="*/ 759448 w 973144"/>
                  <a:gd name="connsiteY5" fmla="*/ 143369 h 848007"/>
                  <a:gd name="connsiteX6" fmla="*/ 777016 w 973144"/>
                  <a:gd name="connsiteY6" fmla="*/ 147582 h 848007"/>
                  <a:gd name="connsiteX7" fmla="*/ 789448 w 973144"/>
                  <a:gd name="connsiteY7" fmla="*/ 160690 h 848007"/>
                  <a:gd name="connsiteX8" fmla="*/ 811996 w 973144"/>
                  <a:gd name="connsiteY8" fmla="*/ 228900 h 848007"/>
                  <a:gd name="connsiteX9" fmla="*/ 814334 w 973144"/>
                  <a:gd name="connsiteY9" fmla="*/ 305872 h 848007"/>
                  <a:gd name="connsiteX10" fmla="*/ 871635 w 973144"/>
                  <a:gd name="connsiteY10" fmla="*/ 292369 h 848007"/>
                  <a:gd name="connsiteX11" fmla="*/ 943358 w 973144"/>
                  <a:gd name="connsiteY11" fmla="*/ 296495 h 848007"/>
                  <a:gd name="connsiteX12" fmla="*/ 959237 w 973144"/>
                  <a:gd name="connsiteY12" fmla="*/ 305111 h 848007"/>
                  <a:gd name="connsiteX13" fmla="*/ 967853 w 973144"/>
                  <a:gd name="connsiteY13" fmla="*/ 320990 h 848007"/>
                  <a:gd name="connsiteX14" fmla="*/ 853746 w 973144"/>
                  <a:gd name="connsiteY14" fmla="*/ 622759 h 848007"/>
                  <a:gd name="connsiteX15" fmla="*/ 779731 w 973144"/>
                  <a:gd name="connsiteY15" fmla="*/ 682960 h 848007"/>
                  <a:gd name="connsiteX16" fmla="*/ 711156 w 973144"/>
                  <a:gd name="connsiteY16" fmla="*/ 717718 h 848007"/>
                  <a:gd name="connsiteX17" fmla="*/ 719178 w 973144"/>
                  <a:gd name="connsiteY17" fmla="*/ 733546 h 848007"/>
                  <a:gd name="connsiteX18" fmla="*/ 728232 w 973144"/>
                  <a:gd name="connsiteY18" fmla="*/ 828975 h 848007"/>
                  <a:gd name="connsiteX19" fmla="*/ 722727 w 973144"/>
                  <a:gd name="connsiteY19" fmla="*/ 839122 h 848007"/>
                  <a:gd name="connsiteX20" fmla="*/ 712581 w 973144"/>
                  <a:gd name="connsiteY20" fmla="*/ 844626 h 848007"/>
                  <a:gd name="connsiteX21" fmla="*/ 567058 w 973144"/>
                  <a:gd name="connsiteY21" fmla="*/ 810185 h 848007"/>
                  <a:gd name="connsiteX22" fmla="*/ 540276 w 973144"/>
                  <a:gd name="connsiteY22" fmla="*/ 788401 h 848007"/>
                  <a:gd name="connsiteX23" fmla="*/ 525774 w 973144"/>
                  <a:gd name="connsiteY23" fmla="*/ 811845 h 848007"/>
                  <a:gd name="connsiteX24" fmla="*/ 491506 w 973144"/>
                  <a:gd name="connsiteY24" fmla="*/ 842385 h 848007"/>
                  <a:gd name="connsiteX25" fmla="*/ 480439 w 973144"/>
                  <a:gd name="connsiteY25" fmla="*/ 845667 h 848007"/>
                  <a:gd name="connsiteX26" fmla="*/ 469373 w 973144"/>
                  <a:gd name="connsiteY26" fmla="*/ 842385 h 848007"/>
                  <a:gd name="connsiteX27" fmla="*/ 435104 w 973144"/>
                  <a:gd name="connsiteY27" fmla="*/ 811845 h 848007"/>
                  <a:gd name="connsiteX28" fmla="*/ 421011 w 973144"/>
                  <a:gd name="connsiteY28" fmla="*/ 789062 h 848007"/>
                  <a:gd name="connsiteX29" fmla="*/ 395044 w 973144"/>
                  <a:gd name="connsiteY29" fmla="*/ 810183 h 848007"/>
                  <a:gd name="connsiteX30" fmla="*/ 249522 w 973144"/>
                  <a:gd name="connsiteY30" fmla="*/ 844625 h 848007"/>
                  <a:gd name="connsiteX31" fmla="*/ 239376 w 973144"/>
                  <a:gd name="connsiteY31" fmla="*/ 839121 h 848007"/>
                  <a:gd name="connsiteX32" fmla="*/ 233871 w 973144"/>
                  <a:gd name="connsiteY32" fmla="*/ 828974 h 848007"/>
                  <a:gd name="connsiteX33" fmla="*/ 242924 w 973144"/>
                  <a:gd name="connsiteY33" fmla="*/ 733544 h 848007"/>
                  <a:gd name="connsiteX34" fmla="*/ 252954 w 973144"/>
                  <a:gd name="connsiteY34" fmla="*/ 713754 h 848007"/>
                  <a:gd name="connsiteX35" fmla="*/ 232384 w 973144"/>
                  <a:gd name="connsiteY35" fmla="*/ 705447 h 848007"/>
                  <a:gd name="connsiteX36" fmla="*/ 119396 w 973144"/>
                  <a:gd name="connsiteY36" fmla="*/ 622758 h 848007"/>
                  <a:gd name="connsiteX37" fmla="*/ 5291 w 973144"/>
                  <a:gd name="connsiteY37" fmla="*/ 320988 h 848007"/>
                  <a:gd name="connsiteX38" fmla="*/ 13907 w 973144"/>
                  <a:gd name="connsiteY38" fmla="*/ 305109 h 848007"/>
                  <a:gd name="connsiteX39" fmla="*/ 29786 w 973144"/>
                  <a:gd name="connsiteY39" fmla="*/ 296493 h 848007"/>
                  <a:gd name="connsiteX40" fmla="*/ 101508 w 973144"/>
                  <a:gd name="connsiteY40" fmla="*/ 292368 h 848007"/>
                  <a:gd name="connsiteX41" fmla="*/ 148151 w 973144"/>
                  <a:gd name="connsiteY41" fmla="*/ 303359 h 848007"/>
                  <a:gd name="connsiteX42" fmla="*/ 145379 w 973144"/>
                  <a:gd name="connsiteY42" fmla="*/ 290177 h 848007"/>
                  <a:gd name="connsiteX43" fmla="*/ 170350 w 973144"/>
                  <a:gd name="connsiteY43" fmla="*/ 142242 h 848007"/>
                  <a:gd name="connsiteX44" fmla="*/ 182782 w 973144"/>
                  <a:gd name="connsiteY44" fmla="*/ 129134 h 848007"/>
                  <a:gd name="connsiteX45" fmla="*/ 200350 w 973144"/>
                  <a:gd name="connsiteY45" fmla="*/ 124921 h 848007"/>
                  <a:gd name="connsiteX46" fmla="*/ 340950 w 973144"/>
                  <a:gd name="connsiteY46" fmla="*/ 177264 h 848007"/>
                  <a:gd name="connsiteX47" fmla="*/ 354941 w 973144"/>
                  <a:gd name="connsiteY47" fmla="*/ 189808 h 848007"/>
                  <a:gd name="connsiteX48" fmla="*/ 369490 w 973144"/>
                  <a:gd name="connsiteY48" fmla="*/ 138737 h 848007"/>
                  <a:gd name="connsiteX49" fmla="*/ 465084 w 973144"/>
                  <a:gd name="connsiteY49" fmla="*/ 5900 h 848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973144" h="848007">
                    <a:moveTo>
                      <a:pt x="482404" y="0"/>
                    </a:moveTo>
                    <a:lnTo>
                      <a:pt x="499725" y="5900"/>
                    </a:lnTo>
                    <a:cubicBezTo>
                      <a:pt x="538715" y="33730"/>
                      <a:pt x="571890" y="80221"/>
                      <a:pt x="595316" y="138737"/>
                    </a:cubicBezTo>
                    <a:lnTo>
                      <a:pt x="613032" y="200924"/>
                    </a:lnTo>
                    <a:lnTo>
                      <a:pt x="618847" y="195711"/>
                    </a:lnTo>
                    <a:cubicBezTo>
                      <a:pt x="664603" y="163312"/>
                      <a:pt x="713568" y="144853"/>
                      <a:pt x="759448" y="143369"/>
                    </a:cubicBezTo>
                    <a:lnTo>
                      <a:pt x="777016" y="147582"/>
                    </a:lnTo>
                    <a:lnTo>
                      <a:pt x="789448" y="160690"/>
                    </a:lnTo>
                    <a:cubicBezTo>
                      <a:pt x="800275" y="180927"/>
                      <a:pt x="807812" y="203954"/>
                      <a:pt x="811996" y="228900"/>
                    </a:cubicBezTo>
                    <a:lnTo>
                      <a:pt x="814334" y="305872"/>
                    </a:lnTo>
                    <a:lnTo>
                      <a:pt x="871635" y="292369"/>
                    </a:lnTo>
                    <a:cubicBezTo>
                      <a:pt x="896814" y="289953"/>
                      <a:pt x="921007" y="291275"/>
                      <a:pt x="943358" y="296495"/>
                    </a:cubicBezTo>
                    <a:lnTo>
                      <a:pt x="959237" y="305111"/>
                    </a:lnTo>
                    <a:lnTo>
                      <a:pt x="967853" y="320990"/>
                    </a:lnTo>
                    <a:cubicBezTo>
                      <a:pt x="988734" y="410390"/>
                      <a:pt x="947222" y="529284"/>
                      <a:pt x="853746" y="622759"/>
                    </a:cubicBezTo>
                    <a:cubicBezTo>
                      <a:pt x="830377" y="646128"/>
                      <a:pt x="805420" y="666250"/>
                      <a:pt x="779731" y="682960"/>
                    </a:cubicBezTo>
                    <a:lnTo>
                      <a:pt x="711156" y="717718"/>
                    </a:lnTo>
                    <a:lnTo>
                      <a:pt x="719178" y="733546"/>
                    </a:lnTo>
                    <a:cubicBezTo>
                      <a:pt x="731607" y="767143"/>
                      <a:pt x="734903" y="800414"/>
                      <a:pt x="728232" y="828975"/>
                    </a:cubicBezTo>
                    <a:lnTo>
                      <a:pt x="722727" y="839122"/>
                    </a:lnTo>
                    <a:lnTo>
                      <a:pt x="712581" y="844626"/>
                    </a:lnTo>
                    <a:cubicBezTo>
                      <a:pt x="669739" y="854633"/>
                      <a:pt x="616298" y="842216"/>
                      <a:pt x="567058" y="810185"/>
                    </a:cubicBezTo>
                    <a:lnTo>
                      <a:pt x="540276" y="788401"/>
                    </a:lnTo>
                    <a:lnTo>
                      <a:pt x="525774" y="811845"/>
                    </a:lnTo>
                    <a:cubicBezTo>
                      <a:pt x="515490" y="824312"/>
                      <a:pt x="503963" y="834646"/>
                      <a:pt x="491506" y="842385"/>
                    </a:cubicBezTo>
                    <a:lnTo>
                      <a:pt x="480439" y="845667"/>
                    </a:lnTo>
                    <a:lnTo>
                      <a:pt x="469373" y="842385"/>
                    </a:lnTo>
                    <a:cubicBezTo>
                      <a:pt x="456916" y="834646"/>
                      <a:pt x="445388" y="824312"/>
                      <a:pt x="435104" y="811845"/>
                    </a:cubicBezTo>
                    <a:lnTo>
                      <a:pt x="421011" y="789062"/>
                    </a:lnTo>
                    <a:lnTo>
                      <a:pt x="395044" y="810183"/>
                    </a:lnTo>
                    <a:cubicBezTo>
                      <a:pt x="345804" y="842214"/>
                      <a:pt x="292363" y="854632"/>
                      <a:pt x="249522" y="844625"/>
                    </a:cubicBezTo>
                    <a:lnTo>
                      <a:pt x="239376" y="839121"/>
                    </a:lnTo>
                    <a:lnTo>
                      <a:pt x="233871" y="828974"/>
                    </a:lnTo>
                    <a:cubicBezTo>
                      <a:pt x="227200" y="800413"/>
                      <a:pt x="230495" y="767141"/>
                      <a:pt x="242924" y="733544"/>
                    </a:cubicBezTo>
                    <a:lnTo>
                      <a:pt x="252954" y="713754"/>
                    </a:lnTo>
                    <a:lnTo>
                      <a:pt x="232384" y="705447"/>
                    </a:lnTo>
                    <a:cubicBezTo>
                      <a:pt x="193077" y="685558"/>
                      <a:pt x="154450" y="657812"/>
                      <a:pt x="119396" y="622758"/>
                    </a:cubicBezTo>
                    <a:cubicBezTo>
                      <a:pt x="25920" y="529283"/>
                      <a:pt x="-15592" y="410389"/>
                      <a:pt x="5291" y="320988"/>
                    </a:cubicBezTo>
                    <a:lnTo>
                      <a:pt x="13907" y="305109"/>
                    </a:lnTo>
                    <a:lnTo>
                      <a:pt x="29786" y="296493"/>
                    </a:lnTo>
                    <a:cubicBezTo>
                      <a:pt x="52136" y="291272"/>
                      <a:pt x="76329" y="289952"/>
                      <a:pt x="101508" y="292368"/>
                    </a:cubicBezTo>
                    <a:lnTo>
                      <a:pt x="148151" y="303359"/>
                    </a:lnTo>
                    <a:lnTo>
                      <a:pt x="145379" y="290177"/>
                    </a:lnTo>
                    <a:cubicBezTo>
                      <a:pt x="140199" y="234351"/>
                      <a:pt x="148695" y="182717"/>
                      <a:pt x="170350" y="142242"/>
                    </a:cubicBezTo>
                    <a:lnTo>
                      <a:pt x="182782" y="129134"/>
                    </a:lnTo>
                    <a:lnTo>
                      <a:pt x="200350" y="124921"/>
                    </a:lnTo>
                    <a:cubicBezTo>
                      <a:pt x="246229" y="126405"/>
                      <a:pt x="295193" y="144865"/>
                      <a:pt x="340950" y="177264"/>
                    </a:cubicBezTo>
                    <a:lnTo>
                      <a:pt x="354941" y="189808"/>
                    </a:lnTo>
                    <a:lnTo>
                      <a:pt x="369490" y="138737"/>
                    </a:lnTo>
                    <a:cubicBezTo>
                      <a:pt x="392917" y="80221"/>
                      <a:pt x="426092" y="33730"/>
                      <a:pt x="465084" y="590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124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木ヘン博士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木ヘン先生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よく知ってるね！</a:t>
            </a:r>
            <a:endParaRPr kumimoji="1" lang="ja-JP" altLang="en-US" sz="4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5270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もっと木を知ろうよ</a:t>
            </a: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椿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つばき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298B60F-4E1C-44B8-8FA4-7144A50FF55C}"/>
              </a:ext>
            </a:extLst>
          </p:cNvPr>
          <p:cNvGrpSpPr/>
          <p:nvPr/>
        </p:nvGrpSpPr>
        <p:grpSpPr>
          <a:xfrm>
            <a:off x="511132" y="3113742"/>
            <a:ext cx="3185292" cy="2131118"/>
            <a:chOff x="844350" y="1242770"/>
            <a:chExt cx="6129137" cy="4100700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D68746F-0F19-4393-B07A-FDF892AA6674}"/>
                </a:ext>
              </a:extLst>
            </p:cNvPr>
            <p:cNvSpPr/>
            <p:nvPr/>
          </p:nvSpPr>
          <p:spPr>
            <a:xfrm rot="15045017">
              <a:off x="1402553" y="3331639"/>
              <a:ext cx="1063051" cy="2179457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8B2284E-D660-4E80-B860-C18FD380DD84}"/>
                </a:ext>
              </a:extLst>
            </p:cNvPr>
            <p:cNvSpPr/>
            <p:nvPr/>
          </p:nvSpPr>
          <p:spPr>
            <a:xfrm rot="19484137">
              <a:off x="1301432" y="124277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71B571C-875A-4145-AB35-38195D667781}"/>
                </a:ext>
              </a:extLst>
            </p:cNvPr>
            <p:cNvSpPr/>
            <p:nvPr/>
          </p:nvSpPr>
          <p:spPr>
            <a:xfrm rot="16959090">
              <a:off x="5489277" y="2668370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50AA874-B472-4C14-9856-91C0B9950B37}"/>
                </a:ext>
              </a:extLst>
            </p:cNvPr>
            <p:cNvSpPr/>
            <p:nvPr/>
          </p:nvSpPr>
          <p:spPr>
            <a:xfrm rot="9950047">
              <a:off x="3860503" y="1325345"/>
              <a:ext cx="798141" cy="2170279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8E8BFFE-B10C-4C69-AA57-D20FF10509E8}"/>
                </a:ext>
              </a:extLst>
            </p:cNvPr>
            <p:cNvSpPr/>
            <p:nvPr/>
          </p:nvSpPr>
          <p:spPr>
            <a:xfrm rot="17713748">
              <a:off x="3855176" y="3215720"/>
              <a:ext cx="1395159" cy="2860341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chemeClr val="accent6">
                    <a:lumMod val="50000"/>
                  </a:schemeClr>
                </a:gs>
                <a:gs pos="50000">
                  <a:srgbClr val="339933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B21169D-33A7-431D-91F7-29B42824AE68}"/>
                </a:ext>
              </a:extLst>
            </p:cNvPr>
            <p:cNvGrpSpPr/>
            <p:nvPr/>
          </p:nvGrpSpPr>
          <p:grpSpPr>
            <a:xfrm rot="2112286">
              <a:off x="4208368" y="1814425"/>
              <a:ext cx="2336113" cy="1712406"/>
              <a:chOff x="4938265" y="3463897"/>
              <a:chExt cx="2349798" cy="1524047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22998878-E606-40D3-B77A-DC1AB5895CD9}"/>
                  </a:ext>
                </a:extLst>
              </p:cNvPr>
              <p:cNvSpPr/>
              <p:nvPr/>
            </p:nvSpPr>
            <p:spPr>
              <a:xfrm rot="2183164" flipH="1">
                <a:off x="6154728" y="3483679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93234D31-1A2B-4E5F-8207-32B53B3D89AD}"/>
                  </a:ext>
                </a:extLst>
              </p:cNvPr>
              <p:cNvSpPr/>
              <p:nvPr/>
            </p:nvSpPr>
            <p:spPr>
              <a:xfrm rot="19524615">
                <a:off x="4982322" y="3463897"/>
                <a:ext cx="1124855" cy="1495998"/>
              </a:xfrm>
              <a:custGeom>
                <a:avLst/>
                <a:gdLst>
                  <a:gd name="connsiteX0" fmla="*/ 441808 w 883616"/>
                  <a:gd name="connsiteY0" fmla="*/ 0 h 1820309"/>
                  <a:gd name="connsiteX1" fmla="*/ 522069 w 883616"/>
                  <a:gd name="connsiteY1" fmla="*/ 39757 h 1820309"/>
                  <a:gd name="connsiteX2" fmla="*/ 883616 w 883616"/>
                  <a:gd name="connsiteY2" fmla="*/ 910154 h 1820309"/>
                  <a:gd name="connsiteX3" fmla="*/ 522069 w 883616"/>
                  <a:gd name="connsiteY3" fmla="*/ 1780551 h 1820309"/>
                  <a:gd name="connsiteX4" fmla="*/ 441808 w 883616"/>
                  <a:gd name="connsiteY4" fmla="*/ 1820309 h 1820309"/>
                  <a:gd name="connsiteX5" fmla="*/ 361547 w 883616"/>
                  <a:gd name="connsiteY5" fmla="*/ 1780551 h 1820309"/>
                  <a:gd name="connsiteX6" fmla="*/ 0 w 883616"/>
                  <a:gd name="connsiteY6" fmla="*/ 910154 h 1820309"/>
                  <a:gd name="connsiteX7" fmla="*/ 361547 w 883616"/>
                  <a:gd name="connsiteY7" fmla="*/ 39757 h 1820309"/>
                  <a:gd name="connsiteX0" fmla="*/ 378381 w 883616"/>
                  <a:gd name="connsiteY0" fmla="*/ 0 h 2003343"/>
                  <a:gd name="connsiteX1" fmla="*/ 522069 w 883616"/>
                  <a:gd name="connsiteY1" fmla="*/ 222791 h 2003343"/>
                  <a:gd name="connsiteX2" fmla="*/ 883616 w 883616"/>
                  <a:gd name="connsiteY2" fmla="*/ 1093188 h 2003343"/>
                  <a:gd name="connsiteX3" fmla="*/ 522069 w 883616"/>
                  <a:gd name="connsiteY3" fmla="*/ 1963585 h 2003343"/>
                  <a:gd name="connsiteX4" fmla="*/ 441808 w 883616"/>
                  <a:gd name="connsiteY4" fmla="*/ 2003343 h 2003343"/>
                  <a:gd name="connsiteX5" fmla="*/ 361547 w 883616"/>
                  <a:gd name="connsiteY5" fmla="*/ 1963585 h 2003343"/>
                  <a:gd name="connsiteX6" fmla="*/ 0 w 883616"/>
                  <a:gd name="connsiteY6" fmla="*/ 1093188 h 2003343"/>
                  <a:gd name="connsiteX7" fmla="*/ 361547 w 883616"/>
                  <a:gd name="connsiteY7" fmla="*/ 222791 h 2003343"/>
                  <a:gd name="connsiteX8" fmla="*/ 378381 w 883616"/>
                  <a:gd name="connsiteY8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61547 w 883616"/>
                  <a:gd name="connsiteY6" fmla="*/ 222791 h 2003343"/>
                  <a:gd name="connsiteX7" fmla="*/ 378381 w 883616"/>
                  <a:gd name="connsiteY7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  <a:gd name="connsiteX0" fmla="*/ 378381 w 883616"/>
                  <a:gd name="connsiteY0" fmla="*/ 0 h 2003343"/>
                  <a:gd name="connsiteX1" fmla="*/ 883616 w 883616"/>
                  <a:gd name="connsiteY1" fmla="*/ 1093188 h 2003343"/>
                  <a:gd name="connsiteX2" fmla="*/ 522069 w 883616"/>
                  <a:gd name="connsiteY2" fmla="*/ 1963585 h 2003343"/>
                  <a:gd name="connsiteX3" fmla="*/ 441808 w 883616"/>
                  <a:gd name="connsiteY3" fmla="*/ 2003343 h 2003343"/>
                  <a:gd name="connsiteX4" fmla="*/ 361547 w 883616"/>
                  <a:gd name="connsiteY4" fmla="*/ 1963585 h 2003343"/>
                  <a:gd name="connsiteX5" fmla="*/ 0 w 883616"/>
                  <a:gd name="connsiteY5" fmla="*/ 1093188 h 2003343"/>
                  <a:gd name="connsiteX6" fmla="*/ 378381 w 883616"/>
                  <a:gd name="connsiteY6" fmla="*/ 0 h 2003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616" h="2003343">
                    <a:moveTo>
                      <a:pt x="378381" y="0"/>
                    </a:moveTo>
                    <a:cubicBezTo>
                      <a:pt x="696655" y="433251"/>
                      <a:pt x="859668" y="765924"/>
                      <a:pt x="883616" y="1093188"/>
                    </a:cubicBezTo>
                    <a:cubicBezTo>
                      <a:pt x="883616" y="1484467"/>
                      <a:pt x="734535" y="1820183"/>
                      <a:pt x="522069" y="1963585"/>
                    </a:cubicBezTo>
                    <a:lnTo>
                      <a:pt x="441808" y="2003343"/>
                    </a:lnTo>
                    <a:lnTo>
                      <a:pt x="361547" y="1963585"/>
                    </a:lnTo>
                    <a:cubicBezTo>
                      <a:pt x="149081" y="1820183"/>
                      <a:pt x="0" y="1484467"/>
                      <a:pt x="0" y="1093188"/>
                    </a:cubicBezTo>
                    <a:cubicBezTo>
                      <a:pt x="2806" y="765924"/>
                      <a:pt x="151183" y="630020"/>
                      <a:pt x="378381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0066"/>
                  </a:gs>
                  <a:gs pos="80000">
                    <a:schemeClr val="bg1"/>
                  </a:gs>
                  <a:gs pos="60000">
                    <a:srgbClr val="FF9999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2AAF806-4EBE-4BBD-B0F6-70570F696DC2}"/>
                  </a:ext>
                </a:extLst>
              </p:cNvPr>
              <p:cNvGrpSpPr/>
              <p:nvPr/>
            </p:nvGrpSpPr>
            <p:grpSpPr>
              <a:xfrm>
                <a:off x="4938265" y="3556000"/>
                <a:ext cx="2349798" cy="1431944"/>
                <a:chOff x="4938265" y="3556000"/>
                <a:chExt cx="2349798" cy="1431944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553BB60-977E-48F8-87A5-AB3785138A72}"/>
                    </a:ext>
                  </a:extLst>
                </p:cNvPr>
                <p:cNvSpPr/>
                <p:nvPr/>
              </p:nvSpPr>
              <p:spPr>
                <a:xfrm>
                  <a:off x="5388910" y="3556000"/>
                  <a:ext cx="1405590" cy="1132634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3616" h="1820309">
                      <a:moveTo>
                        <a:pt x="441808" y="0"/>
                      </a:moveTo>
                      <a:lnTo>
                        <a:pt x="522069" y="39757"/>
                      </a:lnTo>
                      <a:cubicBezTo>
                        <a:pt x="734535" y="183160"/>
                        <a:pt x="883616" y="518875"/>
                        <a:pt x="883616" y="910154"/>
                      </a:cubicBezTo>
                      <a:cubicBezTo>
                        <a:pt x="883616" y="1301433"/>
                        <a:pt x="734535" y="1637149"/>
                        <a:pt x="522069" y="1780551"/>
                      </a:cubicBezTo>
                      <a:lnTo>
                        <a:pt x="441808" y="1820309"/>
                      </a:lnTo>
                      <a:lnTo>
                        <a:pt x="361547" y="1780551"/>
                      </a:lnTo>
                      <a:cubicBezTo>
                        <a:pt x="149081" y="1637149"/>
                        <a:pt x="0" y="1301433"/>
                        <a:pt x="0" y="910154"/>
                      </a:cubicBezTo>
                      <a:cubicBezTo>
                        <a:pt x="0" y="518875"/>
                        <a:pt x="149081" y="183160"/>
                        <a:pt x="361547" y="39757"/>
                      </a:cubicBezTo>
                      <a:close/>
                    </a:path>
                  </a:pathLst>
                </a:custGeom>
                <a:gradFill>
                  <a:gsLst>
                    <a:gs pos="40000">
                      <a:srgbClr val="FF0066"/>
                    </a:gs>
                    <a:gs pos="8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97FE5B33-D886-4B26-9C1C-3327DF2D259C}"/>
                    </a:ext>
                  </a:extLst>
                </p:cNvPr>
                <p:cNvGrpSpPr/>
                <p:nvPr/>
              </p:nvGrpSpPr>
              <p:grpSpPr>
                <a:xfrm>
                  <a:off x="5744934" y="3918376"/>
                  <a:ext cx="693964" cy="815958"/>
                  <a:chOff x="5669840" y="3734052"/>
                  <a:chExt cx="846639" cy="1012637"/>
                </a:xfrm>
              </p:grpSpPr>
              <p:sp>
                <p:nvSpPr>
                  <p:cNvPr id="34" name="台形 33">
                    <a:extLst>
                      <a:ext uri="{FF2B5EF4-FFF2-40B4-BE49-F238E27FC236}">
                        <a16:creationId xmlns:a16="http://schemas.microsoft.com/office/drawing/2014/main" id="{2B8D606C-CE98-4046-9833-ECDA7CA00D7B}"/>
                      </a:ext>
                    </a:extLst>
                  </p:cNvPr>
                  <p:cNvSpPr/>
                  <p:nvPr/>
                </p:nvSpPr>
                <p:spPr>
                  <a:xfrm>
                    <a:off x="5669840" y="4048752"/>
                    <a:ext cx="846639" cy="697937"/>
                  </a:xfrm>
                  <a:prstGeom prst="trapezoid">
                    <a:avLst>
                      <a:gd name="adj" fmla="val 6608"/>
                    </a:avLst>
                  </a:prstGeom>
                  <a:pattFill prst="dkVert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rgbClr val="FFFFFF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5" name="グループ化 34">
                    <a:extLst>
                      <a:ext uri="{FF2B5EF4-FFF2-40B4-BE49-F238E27FC236}">
                        <a16:creationId xmlns:a16="http://schemas.microsoft.com/office/drawing/2014/main" id="{57261191-024D-4094-8FD9-D3F2C973C5C5}"/>
                      </a:ext>
                    </a:extLst>
                  </p:cNvPr>
                  <p:cNvGrpSpPr/>
                  <p:nvPr/>
                </p:nvGrpSpPr>
                <p:grpSpPr>
                  <a:xfrm>
                    <a:off x="5679310" y="3734052"/>
                    <a:ext cx="813928" cy="636970"/>
                    <a:chOff x="5222374" y="4425859"/>
                    <a:chExt cx="1229226" cy="1229226"/>
                  </a:xfrm>
                </p:grpSpPr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52B61DD0-A3D1-4183-85F0-6409B7FAB8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2374" y="4425859"/>
                      <a:ext cx="1229226" cy="1229226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C29DEF7-B28A-4423-85FC-03E55E69F8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6326" y="4485245"/>
                      <a:ext cx="997324" cy="99732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0728961F-6887-49F6-9533-796CD3F1D5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851" y="4572278"/>
                      <a:ext cx="724274" cy="724274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" name="フリーフォーム: 図形 38">
                      <a:extLst>
                        <a:ext uri="{FF2B5EF4-FFF2-40B4-BE49-F238E27FC236}">
                          <a16:creationId xmlns:a16="http://schemas.microsoft.com/office/drawing/2014/main" id="{4084BB98-4D7E-4517-AA6B-8AEA2ED7E2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44776" y="4639276"/>
                      <a:ext cx="400424" cy="400425"/>
                    </a:xfrm>
                    <a:custGeom>
                      <a:avLst/>
                      <a:gdLst>
                        <a:gd name="connsiteX0" fmla="*/ 412938 w 825874"/>
                        <a:gd name="connsiteY0" fmla="*/ 0 h 825874"/>
                        <a:gd name="connsiteX1" fmla="*/ 483466 w 825874"/>
                        <a:gd name="connsiteY1" fmla="*/ 46749 h 825874"/>
                        <a:gd name="connsiteX2" fmla="*/ 483774 w 825874"/>
                        <a:gd name="connsiteY2" fmla="*/ 48276 h 825874"/>
                        <a:gd name="connsiteX3" fmla="*/ 484194 w 825874"/>
                        <a:gd name="connsiteY3" fmla="*/ 47651 h 825874"/>
                        <a:gd name="connsiteX4" fmla="*/ 567247 w 825874"/>
                        <a:gd name="connsiteY4" fmla="*/ 31470 h 825874"/>
                        <a:gd name="connsiteX5" fmla="*/ 614500 w 825874"/>
                        <a:gd name="connsiteY5" fmla="*/ 101660 h 825874"/>
                        <a:gd name="connsiteX6" fmla="*/ 612819 w 825874"/>
                        <a:gd name="connsiteY6" fmla="*/ 110231 h 825874"/>
                        <a:gd name="connsiteX7" fmla="*/ 622002 w 825874"/>
                        <a:gd name="connsiteY7" fmla="*/ 104133 h 825874"/>
                        <a:gd name="connsiteX8" fmla="*/ 650805 w 825874"/>
                        <a:gd name="connsiteY8" fmla="*/ 98528 h 825874"/>
                        <a:gd name="connsiteX9" fmla="*/ 704928 w 825874"/>
                        <a:gd name="connsiteY9" fmla="*/ 120947 h 825874"/>
                        <a:gd name="connsiteX10" fmla="*/ 721742 w 825874"/>
                        <a:gd name="connsiteY10" fmla="*/ 203874 h 825874"/>
                        <a:gd name="connsiteX11" fmla="*/ 718996 w 825874"/>
                        <a:gd name="connsiteY11" fmla="*/ 208010 h 825874"/>
                        <a:gd name="connsiteX12" fmla="*/ 720506 w 825874"/>
                        <a:gd name="connsiteY12" fmla="*/ 207715 h 825874"/>
                        <a:gd name="connsiteX13" fmla="*/ 790675 w 825874"/>
                        <a:gd name="connsiteY13" fmla="*/ 255000 h 825874"/>
                        <a:gd name="connsiteX14" fmla="*/ 774456 w 825874"/>
                        <a:gd name="connsiteY14" fmla="*/ 338045 h 825874"/>
                        <a:gd name="connsiteX15" fmla="*/ 770540 w 825874"/>
                        <a:gd name="connsiteY15" fmla="*/ 340677 h 825874"/>
                        <a:gd name="connsiteX16" fmla="*/ 779126 w 825874"/>
                        <a:gd name="connsiteY16" fmla="*/ 342410 h 825874"/>
                        <a:gd name="connsiteX17" fmla="*/ 825874 w 825874"/>
                        <a:gd name="connsiteY17" fmla="*/ 412937 h 825874"/>
                        <a:gd name="connsiteX18" fmla="*/ 779126 w 825874"/>
                        <a:gd name="connsiteY18" fmla="*/ 483464 h 825874"/>
                        <a:gd name="connsiteX19" fmla="*/ 770326 w 825874"/>
                        <a:gd name="connsiteY19" fmla="*/ 485241 h 825874"/>
                        <a:gd name="connsiteX20" fmla="*/ 774422 w 825874"/>
                        <a:gd name="connsiteY20" fmla="*/ 487996 h 825874"/>
                        <a:gd name="connsiteX21" fmla="*/ 790603 w 825874"/>
                        <a:gd name="connsiteY21" fmla="*/ 571048 h 825874"/>
                        <a:gd name="connsiteX22" fmla="*/ 720413 w 825874"/>
                        <a:gd name="connsiteY22" fmla="*/ 618301 h 825874"/>
                        <a:gd name="connsiteX23" fmla="*/ 719116 w 825874"/>
                        <a:gd name="connsiteY23" fmla="*/ 618046 h 825874"/>
                        <a:gd name="connsiteX24" fmla="*/ 721742 w 825874"/>
                        <a:gd name="connsiteY24" fmla="*/ 622001 h 825874"/>
                        <a:gd name="connsiteX25" fmla="*/ 704928 w 825874"/>
                        <a:gd name="connsiteY25" fmla="*/ 704928 h 825874"/>
                        <a:gd name="connsiteX26" fmla="*/ 622001 w 825874"/>
                        <a:gd name="connsiteY26" fmla="*/ 721742 h 825874"/>
                        <a:gd name="connsiteX27" fmla="*/ 612640 w 825874"/>
                        <a:gd name="connsiteY27" fmla="*/ 715525 h 825874"/>
                        <a:gd name="connsiteX28" fmla="*/ 614359 w 825874"/>
                        <a:gd name="connsiteY28" fmla="*/ 724308 h 825874"/>
                        <a:gd name="connsiteX29" fmla="*/ 567074 w 825874"/>
                        <a:gd name="connsiteY29" fmla="*/ 794477 h 825874"/>
                        <a:gd name="connsiteX30" fmla="*/ 484029 w 825874"/>
                        <a:gd name="connsiteY30" fmla="*/ 778258 h 825874"/>
                        <a:gd name="connsiteX31" fmla="*/ 483730 w 825874"/>
                        <a:gd name="connsiteY31" fmla="*/ 777814 h 825874"/>
                        <a:gd name="connsiteX32" fmla="*/ 483466 w 825874"/>
                        <a:gd name="connsiteY32" fmla="*/ 779126 h 825874"/>
                        <a:gd name="connsiteX33" fmla="*/ 412938 w 825874"/>
                        <a:gd name="connsiteY33" fmla="*/ 825874 h 825874"/>
                        <a:gd name="connsiteX34" fmla="*/ 342410 w 825874"/>
                        <a:gd name="connsiteY34" fmla="*/ 779126 h 825874"/>
                        <a:gd name="connsiteX35" fmla="*/ 340346 w 825874"/>
                        <a:gd name="connsiteY35" fmla="*/ 768904 h 825874"/>
                        <a:gd name="connsiteX36" fmla="*/ 334078 w 825874"/>
                        <a:gd name="connsiteY36" fmla="*/ 778223 h 825874"/>
                        <a:gd name="connsiteX37" fmla="*/ 251025 w 825874"/>
                        <a:gd name="connsiteY37" fmla="*/ 794405 h 825874"/>
                        <a:gd name="connsiteX38" fmla="*/ 203772 w 825874"/>
                        <a:gd name="connsiteY38" fmla="*/ 724215 h 825874"/>
                        <a:gd name="connsiteX39" fmla="*/ 204314 w 825874"/>
                        <a:gd name="connsiteY39" fmla="*/ 721449 h 825874"/>
                        <a:gd name="connsiteX40" fmla="*/ 203874 w 825874"/>
                        <a:gd name="connsiteY40" fmla="*/ 721742 h 825874"/>
                        <a:gd name="connsiteX41" fmla="*/ 120947 w 825874"/>
                        <a:gd name="connsiteY41" fmla="*/ 704928 h 825874"/>
                        <a:gd name="connsiteX42" fmla="*/ 104133 w 825874"/>
                        <a:gd name="connsiteY42" fmla="*/ 622001 h 825874"/>
                        <a:gd name="connsiteX43" fmla="*/ 108016 w 825874"/>
                        <a:gd name="connsiteY43" fmla="*/ 616154 h 825874"/>
                        <a:gd name="connsiteX44" fmla="*/ 97765 w 825874"/>
                        <a:gd name="connsiteY44" fmla="*/ 618159 h 825874"/>
                        <a:gd name="connsiteX45" fmla="*/ 27596 w 825874"/>
                        <a:gd name="connsiteY45" fmla="*/ 570875 h 825874"/>
                        <a:gd name="connsiteX46" fmla="*/ 43815 w 825874"/>
                        <a:gd name="connsiteY46" fmla="*/ 487829 h 825874"/>
                        <a:gd name="connsiteX47" fmla="*/ 49487 w 825874"/>
                        <a:gd name="connsiteY47" fmla="*/ 484018 h 825874"/>
                        <a:gd name="connsiteX48" fmla="*/ 46749 w 825874"/>
                        <a:gd name="connsiteY48" fmla="*/ 483464 h 825874"/>
                        <a:gd name="connsiteX49" fmla="*/ 0 w 825874"/>
                        <a:gd name="connsiteY49" fmla="*/ 412937 h 825874"/>
                        <a:gd name="connsiteX50" fmla="*/ 46749 w 825874"/>
                        <a:gd name="connsiteY50" fmla="*/ 342410 h 825874"/>
                        <a:gd name="connsiteX51" fmla="*/ 49699 w 825874"/>
                        <a:gd name="connsiteY51" fmla="*/ 341815 h 825874"/>
                        <a:gd name="connsiteX52" fmla="*/ 43849 w 825874"/>
                        <a:gd name="connsiteY52" fmla="*/ 337879 h 825874"/>
                        <a:gd name="connsiteX53" fmla="*/ 27667 w 825874"/>
                        <a:gd name="connsiteY53" fmla="*/ 254827 h 825874"/>
                        <a:gd name="connsiteX54" fmla="*/ 97858 w 825874"/>
                        <a:gd name="connsiteY54" fmla="*/ 207574 h 825874"/>
                        <a:gd name="connsiteX55" fmla="*/ 107897 w 825874"/>
                        <a:gd name="connsiteY55" fmla="*/ 209544 h 825874"/>
                        <a:gd name="connsiteX56" fmla="*/ 104133 w 825874"/>
                        <a:gd name="connsiteY56" fmla="*/ 203874 h 825874"/>
                        <a:gd name="connsiteX57" fmla="*/ 120947 w 825874"/>
                        <a:gd name="connsiteY57" fmla="*/ 120947 h 825874"/>
                        <a:gd name="connsiteX58" fmla="*/ 175070 w 825874"/>
                        <a:gd name="connsiteY58" fmla="*/ 98528 h 825874"/>
                        <a:gd name="connsiteX59" fmla="*/ 203873 w 825874"/>
                        <a:gd name="connsiteY59" fmla="*/ 104133 h 825874"/>
                        <a:gd name="connsiteX60" fmla="*/ 204496 w 825874"/>
                        <a:gd name="connsiteY60" fmla="*/ 104547 h 825874"/>
                        <a:gd name="connsiteX61" fmla="*/ 203913 w 825874"/>
                        <a:gd name="connsiteY61" fmla="*/ 101567 h 825874"/>
                        <a:gd name="connsiteX62" fmla="*/ 251198 w 825874"/>
                        <a:gd name="connsiteY62" fmla="*/ 31398 h 825874"/>
                        <a:gd name="connsiteX63" fmla="*/ 334243 w 825874"/>
                        <a:gd name="connsiteY63" fmla="*/ 47617 h 825874"/>
                        <a:gd name="connsiteX64" fmla="*/ 340389 w 825874"/>
                        <a:gd name="connsiteY64" fmla="*/ 56762 h 825874"/>
                        <a:gd name="connsiteX65" fmla="*/ 342410 w 825874"/>
                        <a:gd name="connsiteY65" fmla="*/ 46749 h 825874"/>
                        <a:gd name="connsiteX66" fmla="*/ 412938 w 825874"/>
                        <a:gd name="connsiteY66" fmla="*/ 0 h 8258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</a:cxnLst>
                      <a:rect l="l" t="t" r="r" b="b"/>
                      <a:pathLst>
                        <a:path w="825874" h="825874">
                          <a:moveTo>
                            <a:pt x="412938" y="0"/>
                          </a:moveTo>
                          <a:cubicBezTo>
                            <a:pt x="444643" y="0"/>
                            <a:pt x="471846" y="19277"/>
                            <a:pt x="483466" y="46749"/>
                          </a:cubicBezTo>
                          <a:lnTo>
                            <a:pt x="483774" y="48276"/>
                          </a:lnTo>
                          <a:lnTo>
                            <a:pt x="484194" y="47651"/>
                          </a:lnTo>
                          <a:cubicBezTo>
                            <a:pt x="505447" y="26722"/>
                            <a:pt x="537958" y="19330"/>
                            <a:pt x="567247" y="31470"/>
                          </a:cubicBezTo>
                          <a:cubicBezTo>
                            <a:pt x="596536" y="43609"/>
                            <a:pt x="614285" y="71833"/>
                            <a:pt x="614500" y="101660"/>
                          </a:cubicBezTo>
                          <a:lnTo>
                            <a:pt x="612819" y="110231"/>
                          </a:lnTo>
                          <a:lnTo>
                            <a:pt x="622002" y="104133"/>
                          </a:lnTo>
                          <a:cubicBezTo>
                            <a:pt x="631215" y="100397"/>
                            <a:pt x="641010" y="98528"/>
                            <a:pt x="650805" y="98528"/>
                          </a:cubicBezTo>
                          <a:cubicBezTo>
                            <a:pt x="670393" y="98528"/>
                            <a:pt x="689982" y="106002"/>
                            <a:pt x="704928" y="120947"/>
                          </a:cubicBezTo>
                          <a:cubicBezTo>
                            <a:pt x="727347" y="143366"/>
                            <a:pt x="732952" y="176232"/>
                            <a:pt x="721742" y="203874"/>
                          </a:cubicBezTo>
                          <a:lnTo>
                            <a:pt x="718996" y="208010"/>
                          </a:lnTo>
                          <a:lnTo>
                            <a:pt x="720506" y="207715"/>
                          </a:lnTo>
                          <a:cubicBezTo>
                            <a:pt x="750334" y="207944"/>
                            <a:pt x="778549" y="225706"/>
                            <a:pt x="790675" y="255000"/>
                          </a:cubicBezTo>
                          <a:cubicBezTo>
                            <a:pt x="802802" y="284294"/>
                            <a:pt x="795395" y="316802"/>
                            <a:pt x="774456" y="338045"/>
                          </a:cubicBezTo>
                          <a:lnTo>
                            <a:pt x="770540" y="340677"/>
                          </a:lnTo>
                          <a:lnTo>
                            <a:pt x="779126" y="342410"/>
                          </a:lnTo>
                          <a:cubicBezTo>
                            <a:pt x="806598" y="354030"/>
                            <a:pt x="825874" y="381233"/>
                            <a:pt x="825874" y="412937"/>
                          </a:cubicBezTo>
                          <a:cubicBezTo>
                            <a:pt x="825874" y="444642"/>
                            <a:pt x="806598" y="471845"/>
                            <a:pt x="779126" y="483464"/>
                          </a:cubicBezTo>
                          <a:lnTo>
                            <a:pt x="770326" y="485241"/>
                          </a:lnTo>
                          <a:lnTo>
                            <a:pt x="774422" y="487996"/>
                          </a:lnTo>
                          <a:cubicBezTo>
                            <a:pt x="795351" y="509249"/>
                            <a:pt x="802743" y="541759"/>
                            <a:pt x="790603" y="571048"/>
                          </a:cubicBezTo>
                          <a:cubicBezTo>
                            <a:pt x="778464" y="600336"/>
                            <a:pt x="750241" y="618085"/>
                            <a:pt x="720413" y="618301"/>
                          </a:cubicBezTo>
                          <a:lnTo>
                            <a:pt x="719116" y="618046"/>
                          </a:lnTo>
                          <a:lnTo>
                            <a:pt x="721742" y="622001"/>
                          </a:lnTo>
                          <a:cubicBezTo>
                            <a:pt x="732951" y="649643"/>
                            <a:pt x="727346" y="682509"/>
                            <a:pt x="704928" y="704928"/>
                          </a:cubicBezTo>
                          <a:cubicBezTo>
                            <a:pt x="682509" y="727346"/>
                            <a:pt x="649643" y="732951"/>
                            <a:pt x="622001" y="721742"/>
                          </a:cubicBezTo>
                          <a:lnTo>
                            <a:pt x="612640" y="715525"/>
                          </a:lnTo>
                          <a:lnTo>
                            <a:pt x="614359" y="724308"/>
                          </a:lnTo>
                          <a:cubicBezTo>
                            <a:pt x="614130" y="754135"/>
                            <a:pt x="596368" y="782351"/>
                            <a:pt x="567074" y="794477"/>
                          </a:cubicBezTo>
                          <a:cubicBezTo>
                            <a:pt x="537779" y="806603"/>
                            <a:pt x="505272" y="799197"/>
                            <a:pt x="484029" y="778258"/>
                          </a:cubicBezTo>
                          <a:lnTo>
                            <a:pt x="483730" y="777814"/>
                          </a:lnTo>
                          <a:lnTo>
                            <a:pt x="483466" y="779126"/>
                          </a:lnTo>
                          <a:cubicBezTo>
                            <a:pt x="471846" y="806598"/>
                            <a:pt x="444643" y="825874"/>
                            <a:pt x="412938" y="825874"/>
                          </a:cubicBezTo>
                          <a:cubicBezTo>
                            <a:pt x="381233" y="825874"/>
                            <a:pt x="354030" y="806598"/>
                            <a:pt x="342410" y="779126"/>
                          </a:cubicBezTo>
                          <a:lnTo>
                            <a:pt x="340346" y="768904"/>
                          </a:lnTo>
                          <a:lnTo>
                            <a:pt x="334078" y="778223"/>
                          </a:lnTo>
                          <a:cubicBezTo>
                            <a:pt x="312824" y="799153"/>
                            <a:pt x="280314" y="806545"/>
                            <a:pt x="251025" y="794405"/>
                          </a:cubicBezTo>
                          <a:cubicBezTo>
                            <a:pt x="221736" y="782265"/>
                            <a:pt x="203987" y="754042"/>
                            <a:pt x="203772" y="724215"/>
                          </a:cubicBezTo>
                          <a:lnTo>
                            <a:pt x="204314" y="721449"/>
                          </a:lnTo>
                          <a:lnTo>
                            <a:pt x="203874" y="721742"/>
                          </a:lnTo>
                          <a:cubicBezTo>
                            <a:pt x="176232" y="732951"/>
                            <a:pt x="143366" y="727346"/>
                            <a:pt x="120947" y="704928"/>
                          </a:cubicBezTo>
                          <a:cubicBezTo>
                            <a:pt x="98528" y="682508"/>
                            <a:pt x="92924" y="649643"/>
                            <a:pt x="104133" y="622001"/>
                          </a:cubicBezTo>
                          <a:lnTo>
                            <a:pt x="108016" y="616154"/>
                          </a:lnTo>
                          <a:lnTo>
                            <a:pt x="97765" y="618159"/>
                          </a:lnTo>
                          <a:cubicBezTo>
                            <a:pt x="67937" y="617931"/>
                            <a:pt x="39722" y="600169"/>
                            <a:pt x="27596" y="570875"/>
                          </a:cubicBezTo>
                          <a:cubicBezTo>
                            <a:pt x="15469" y="541580"/>
                            <a:pt x="22876" y="509073"/>
                            <a:pt x="43815" y="487829"/>
                          </a:cubicBezTo>
                          <a:lnTo>
                            <a:pt x="49487" y="484018"/>
                          </a:lnTo>
                          <a:lnTo>
                            <a:pt x="46749" y="483464"/>
                          </a:lnTo>
                          <a:cubicBezTo>
                            <a:pt x="19277" y="471845"/>
                            <a:pt x="0" y="444642"/>
                            <a:pt x="0" y="412937"/>
                          </a:cubicBezTo>
                          <a:cubicBezTo>
                            <a:pt x="0" y="381233"/>
                            <a:pt x="19277" y="354030"/>
                            <a:pt x="46749" y="342410"/>
                          </a:cubicBezTo>
                          <a:lnTo>
                            <a:pt x="49699" y="341815"/>
                          </a:lnTo>
                          <a:lnTo>
                            <a:pt x="43849" y="337879"/>
                          </a:lnTo>
                          <a:cubicBezTo>
                            <a:pt x="22919" y="316626"/>
                            <a:pt x="15528" y="284115"/>
                            <a:pt x="27667" y="254827"/>
                          </a:cubicBezTo>
                          <a:cubicBezTo>
                            <a:pt x="39806" y="225538"/>
                            <a:pt x="68030" y="207790"/>
                            <a:pt x="97858" y="207574"/>
                          </a:cubicBezTo>
                          <a:lnTo>
                            <a:pt x="107897" y="209544"/>
                          </a:lnTo>
                          <a:lnTo>
                            <a:pt x="104133" y="203874"/>
                          </a:lnTo>
                          <a:cubicBezTo>
                            <a:pt x="92923" y="176231"/>
                            <a:pt x="98528" y="143366"/>
                            <a:pt x="120947" y="120947"/>
                          </a:cubicBezTo>
                          <a:cubicBezTo>
                            <a:pt x="135893" y="106002"/>
                            <a:pt x="155481" y="98528"/>
                            <a:pt x="175070" y="98528"/>
                          </a:cubicBezTo>
                          <a:cubicBezTo>
                            <a:pt x="184865" y="98528"/>
                            <a:pt x="194659" y="100397"/>
                            <a:pt x="203873" y="104133"/>
                          </a:cubicBezTo>
                          <a:lnTo>
                            <a:pt x="204496" y="104547"/>
                          </a:lnTo>
                          <a:lnTo>
                            <a:pt x="203913" y="101567"/>
                          </a:lnTo>
                          <a:cubicBezTo>
                            <a:pt x="204142" y="71739"/>
                            <a:pt x="221904" y="43524"/>
                            <a:pt x="251198" y="31398"/>
                          </a:cubicBezTo>
                          <a:cubicBezTo>
                            <a:pt x="280492" y="19271"/>
                            <a:pt x="313000" y="26678"/>
                            <a:pt x="334243" y="47617"/>
                          </a:cubicBezTo>
                          <a:lnTo>
                            <a:pt x="340389" y="56762"/>
                          </a:lnTo>
                          <a:lnTo>
                            <a:pt x="342410" y="46749"/>
                          </a:lnTo>
                          <a:cubicBezTo>
                            <a:pt x="354030" y="19277"/>
                            <a:pt x="381233" y="0"/>
                            <a:pt x="412938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40000">
                          <a:srgbClr val="FFC000"/>
                        </a:gs>
                        <a:gs pos="80000">
                          <a:schemeClr val="bg1"/>
                        </a:gs>
                        <a:gs pos="60000">
                          <a:srgbClr val="FFFF00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FDDEDB8C-4398-46CB-9C89-98CA1093D0E2}"/>
                    </a:ext>
                  </a:extLst>
                </p:cNvPr>
                <p:cNvSpPr/>
                <p:nvPr/>
              </p:nvSpPr>
              <p:spPr>
                <a:xfrm rot="1053413">
                  <a:off x="4938265" y="4430014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E684FDE0-55EE-49AA-A923-C526BDA943F9}"/>
                    </a:ext>
                  </a:extLst>
                </p:cNvPr>
                <p:cNvSpPr/>
                <p:nvPr/>
              </p:nvSpPr>
              <p:spPr>
                <a:xfrm rot="20700000">
                  <a:off x="5904751" y="4470706"/>
                  <a:ext cx="1383312" cy="517238"/>
                </a:xfrm>
                <a:custGeom>
                  <a:avLst/>
                  <a:gdLst>
                    <a:gd name="connsiteX0" fmla="*/ 441808 w 883616"/>
                    <a:gd name="connsiteY0" fmla="*/ 0 h 1820309"/>
                    <a:gd name="connsiteX1" fmla="*/ 522069 w 883616"/>
                    <a:gd name="connsiteY1" fmla="*/ 39757 h 1820309"/>
                    <a:gd name="connsiteX2" fmla="*/ 883616 w 883616"/>
                    <a:gd name="connsiteY2" fmla="*/ 910154 h 1820309"/>
                    <a:gd name="connsiteX3" fmla="*/ 522069 w 883616"/>
                    <a:gd name="connsiteY3" fmla="*/ 1780551 h 1820309"/>
                    <a:gd name="connsiteX4" fmla="*/ 441808 w 883616"/>
                    <a:gd name="connsiteY4" fmla="*/ 1820309 h 1820309"/>
                    <a:gd name="connsiteX5" fmla="*/ 361547 w 883616"/>
                    <a:gd name="connsiteY5" fmla="*/ 1780551 h 1820309"/>
                    <a:gd name="connsiteX6" fmla="*/ 0 w 883616"/>
                    <a:gd name="connsiteY6" fmla="*/ 910154 h 1820309"/>
                    <a:gd name="connsiteX7" fmla="*/ 361547 w 883616"/>
                    <a:gd name="connsiteY7" fmla="*/ 39757 h 1820309"/>
                    <a:gd name="connsiteX0" fmla="*/ 378381 w 883616"/>
                    <a:gd name="connsiteY0" fmla="*/ 0 h 2003343"/>
                    <a:gd name="connsiteX1" fmla="*/ 522069 w 883616"/>
                    <a:gd name="connsiteY1" fmla="*/ 222791 h 2003343"/>
                    <a:gd name="connsiteX2" fmla="*/ 883616 w 883616"/>
                    <a:gd name="connsiteY2" fmla="*/ 1093188 h 2003343"/>
                    <a:gd name="connsiteX3" fmla="*/ 522069 w 883616"/>
                    <a:gd name="connsiteY3" fmla="*/ 1963585 h 2003343"/>
                    <a:gd name="connsiteX4" fmla="*/ 441808 w 883616"/>
                    <a:gd name="connsiteY4" fmla="*/ 2003343 h 2003343"/>
                    <a:gd name="connsiteX5" fmla="*/ 361547 w 883616"/>
                    <a:gd name="connsiteY5" fmla="*/ 1963585 h 2003343"/>
                    <a:gd name="connsiteX6" fmla="*/ 0 w 883616"/>
                    <a:gd name="connsiteY6" fmla="*/ 1093188 h 2003343"/>
                    <a:gd name="connsiteX7" fmla="*/ 361547 w 883616"/>
                    <a:gd name="connsiteY7" fmla="*/ 222791 h 2003343"/>
                    <a:gd name="connsiteX8" fmla="*/ 378381 w 883616"/>
                    <a:gd name="connsiteY8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61547 w 883616"/>
                    <a:gd name="connsiteY6" fmla="*/ 222791 h 2003343"/>
                    <a:gd name="connsiteX7" fmla="*/ 378381 w 883616"/>
                    <a:gd name="connsiteY7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  <a:gd name="connsiteX0" fmla="*/ 378381 w 883616"/>
                    <a:gd name="connsiteY0" fmla="*/ 0 h 2003343"/>
                    <a:gd name="connsiteX1" fmla="*/ 883616 w 883616"/>
                    <a:gd name="connsiteY1" fmla="*/ 1093188 h 2003343"/>
                    <a:gd name="connsiteX2" fmla="*/ 522069 w 883616"/>
                    <a:gd name="connsiteY2" fmla="*/ 1963585 h 2003343"/>
                    <a:gd name="connsiteX3" fmla="*/ 441808 w 883616"/>
                    <a:gd name="connsiteY3" fmla="*/ 2003343 h 2003343"/>
                    <a:gd name="connsiteX4" fmla="*/ 361547 w 883616"/>
                    <a:gd name="connsiteY4" fmla="*/ 1963585 h 2003343"/>
                    <a:gd name="connsiteX5" fmla="*/ 0 w 883616"/>
                    <a:gd name="connsiteY5" fmla="*/ 1093188 h 2003343"/>
                    <a:gd name="connsiteX6" fmla="*/ 378381 w 883616"/>
                    <a:gd name="connsiteY6" fmla="*/ 0 h 2003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83616" h="2003343">
                      <a:moveTo>
                        <a:pt x="378381" y="0"/>
                      </a:moveTo>
                      <a:cubicBezTo>
                        <a:pt x="696655" y="433251"/>
                        <a:pt x="859668" y="765924"/>
                        <a:pt x="883616" y="1093188"/>
                      </a:cubicBezTo>
                      <a:cubicBezTo>
                        <a:pt x="883616" y="1484467"/>
                        <a:pt x="734535" y="1820183"/>
                        <a:pt x="522069" y="1963585"/>
                      </a:cubicBezTo>
                      <a:lnTo>
                        <a:pt x="441808" y="2003343"/>
                      </a:lnTo>
                      <a:lnTo>
                        <a:pt x="361547" y="1963585"/>
                      </a:lnTo>
                      <a:cubicBezTo>
                        <a:pt x="149081" y="1820183"/>
                        <a:pt x="0" y="1484467"/>
                        <a:pt x="0" y="1093188"/>
                      </a:cubicBezTo>
                      <a:cubicBezTo>
                        <a:pt x="2806" y="765924"/>
                        <a:pt x="151183" y="630020"/>
                        <a:pt x="37838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66"/>
                    </a:gs>
                    <a:gs pos="100000">
                      <a:schemeClr val="bg1"/>
                    </a:gs>
                    <a:gs pos="60000">
                      <a:srgbClr val="FF9999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688CD32-2838-4EB5-B0B2-9027225423E1}"/>
                </a:ext>
              </a:extLst>
            </p:cNvPr>
            <p:cNvSpPr/>
            <p:nvPr/>
          </p:nvSpPr>
          <p:spPr>
            <a:xfrm rot="5400000">
              <a:off x="3253284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EE4D8D2-F2AE-4624-B424-321517610103}"/>
                </a:ext>
              </a:extLst>
            </p:cNvPr>
            <p:cNvSpPr/>
            <p:nvPr/>
          </p:nvSpPr>
          <p:spPr>
            <a:xfrm rot="5400000">
              <a:off x="1621707" y="2556531"/>
              <a:ext cx="1631518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9246056-06E4-4F7F-922B-32BB27D34C4B}"/>
                </a:ext>
              </a:extLst>
            </p:cNvPr>
            <p:cNvSpPr/>
            <p:nvPr/>
          </p:nvSpPr>
          <p:spPr>
            <a:xfrm>
              <a:off x="2437495" y="1740742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C21817A-6F2B-4913-878A-51A25E428DAE}"/>
                </a:ext>
              </a:extLst>
            </p:cNvPr>
            <p:cNvSpPr/>
            <p:nvPr/>
          </p:nvSpPr>
          <p:spPr>
            <a:xfrm>
              <a:off x="2437495" y="3372319"/>
              <a:ext cx="1631520" cy="1633442"/>
            </a:xfrm>
            <a:custGeom>
              <a:avLst/>
              <a:gdLst>
                <a:gd name="connsiteX0" fmla="*/ 441808 w 883616"/>
                <a:gd name="connsiteY0" fmla="*/ 0 h 1820309"/>
                <a:gd name="connsiteX1" fmla="*/ 522069 w 883616"/>
                <a:gd name="connsiteY1" fmla="*/ 39757 h 1820309"/>
                <a:gd name="connsiteX2" fmla="*/ 883616 w 883616"/>
                <a:gd name="connsiteY2" fmla="*/ 910154 h 1820309"/>
                <a:gd name="connsiteX3" fmla="*/ 522069 w 883616"/>
                <a:gd name="connsiteY3" fmla="*/ 1780551 h 1820309"/>
                <a:gd name="connsiteX4" fmla="*/ 441808 w 883616"/>
                <a:gd name="connsiteY4" fmla="*/ 1820309 h 1820309"/>
                <a:gd name="connsiteX5" fmla="*/ 361547 w 883616"/>
                <a:gd name="connsiteY5" fmla="*/ 1780551 h 1820309"/>
                <a:gd name="connsiteX6" fmla="*/ 0 w 883616"/>
                <a:gd name="connsiteY6" fmla="*/ 910154 h 1820309"/>
                <a:gd name="connsiteX7" fmla="*/ 361547 w 883616"/>
                <a:gd name="connsiteY7" fmla="*/ 39757 h 18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616" h="1820309">
                  <a:moveTo>
                    <a:pt x="441808" y="0"/>
                  </a:moveTo>
                  <a:lnTo>
                    <a:pt x="522069" y="39757"/>
                  </a:lnTo>
                  <a:cubicBezTo>
                    <a:pt x="734535" y="183160"/>
                    <a:pt x="883616" y="518875"/>
                    <a:pt x="883616" y="910154"/>
                  </a:cubicBezTo>
                  <a:cubicBezTo>
                    <a:pt x="883616" y="1301433"/>
                    <a:pt x="734535" y="1637149"/>
                    <a:pt x="522069" y="1780551"/>
                  </a:cubicBezTo>
                  <a:lnTo>
                    <a:pt x="441808" y="1820309"/>
                  </a:lnTo>
                  <a:lnTo>
                    <a:pt x="361547" y="1780551"/>
                  </a:lnTo>
                  <a:cubicBezTo>
                    <a:pt x="149081" y="1637149"/>
                    <a:pt x="0" y="1301433"/>
                    <a:pt x="0" y="910154"/>
                  </a:cubicBezTo>
                  <a:cubicBezTo>
                    <a:pt x="0" y="518875"/>
                    <a:pt x="149081" y="183160"/>
                    <a:pt x="361547" y="39757"/>
                  </a:cubicBezTo>
                  <a:close/>
                </a:path>
              </a:pathLst>
            </a:custGeom>
            <a:gradFill>
              <a:gsLst>
                <a:gs pos="40000">
                  <a:srgbClr val="FF0066"/>
                </a:gs>
                <a:gs pos="80000">
                  <a:schemeClr val="bg1"/>
                </a:gs>
                <a:gs pos="60000">
                  <a:srgbClr val="FF9999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0AA5CC6-C69F-46AA-9895-09DE99F20E4D}"/>
                </a:ext>
              </a:extLst>
            </p:cNvPr>
            <p:cNvGrpSpPr/>
            <p:nvPr/>
          </p:nvGrpSpPr>
          <p:grpSpPr>
            <a:xfrm>
              <a:off x="2637709" y="2814387"/>
              <a:ext cx="1229226" cy="1229226"/>
              <a:chOff x="5222374" y="4425859"/>
              <a:chExt cx="1229226" cy="122922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6AB3439-7FCE-4457-BE38-1A946C76B569}"/>
                  </a:ext>
                </a:extLst>
              </p:cNvPr>
              <p:cNvSpPr/>
              <p:nvPr/>
            </p:nvSpPr>
            <p:spPr>
              <a:xfrm>
                <a:off x="5222374" y="4425859"/>
                <a:ext cx="1229226" cy="1229226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F2171D2A-67EA-4179-8577-F2DC9487C57D}"/>
                  </a:ext>
                </a:extLst>
              </p:cNvPr>
              <p:cNvSpPr/>
              <p:nvPr/>
            </p:nvSpPr>
            <p:spPr>
              <a:xfrm>
                <a:off x="5346326" y="4541810"/>
                <a:ext cx="997324" cy="9973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6955BD6-658E-4ED6-9858-4D7EF399BED2}"/>
                  </a:ext>
                </a:extLst>
              </p:cNvPr>
              <p:cNvSpPr/>
              <p:nvPr/>
            </p:nvSpPr>
            <p:spPr>
              <a:xfrm>
                <a:off x="5482851" y="4678335"/>
                <a:ext cx="724274" cy="72427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18B7765-CB6C-4C32-A7C6-3DC44F15494E}"/>
                  </a:ext>
                </a:extLst>
              </p:cNvPr>
              <p:cNvSpPr/>
              <p:nvPr/>
            </p:nvSpPr>
            <p:spPr>
              <a:xfrm>
                <a:off x="5644776" y="4840260"/>
                <a:ext cx="400424" cy="400424"/>
              </a:xfrm>
              <a:custGeom>
                <a:avLst/>
                <a:gdLst>
                  <a:gd name="connsiteX0" fmla="*/ 412938 w 825874"/>
                  <a:gd name="connsiteY0" fmla="*/ 0 h 825874"/>
                  <a:gd name="connsiteX1" fmla="*/ 483466 w 825874"/>
                  <a:gd name="connsiteY1" fmla="*/ 46749 h 825874"/>
                  <a:gd name="connsiteX2" fmla="*/ 483774 w 825874"/>
                  <a:gd name="connsiteY2" fmla="*/ 48276 h 825874"/>
                  <a:gd name="connsiteX3" fmla="*/ 484194 w 825874"/>
                  <a:gd name="connsiteY3" fmla="*/ 47651 h 825874"/>
                  <a:gd name="connsiteX4" fmla="*/ 567247 w 825874"/>
                  <a:gd name="connsiteY4" fmla="*/ 31470 h 825874"/>
                  <a:gd name="connsiteX5" fmla="*/ 614500 w 825874"/>
                  <a:gd name="connsiteY5" fmla="*/ 101660 h 825874"/>
                  <a:gd name="connsiteX6" fmla="*/ 612819 w 825874"/>
                  <a:gd name="connsiteY6" fmla="*/ 110231 h 825874"/>
                  <a:gd name="connsiteX7" fmla="*/ 622002 w 825874"/>
                  <a:gd name="connsiteY7" fmla="*/ 104133 h 825874"/>
                  <a:gd name="connsiteX8" fmla="*/ 650805 w 825874"/>
                  <a:gd name="connsiteY8" fmla="*/ 98528 h 825874"/>
                  <a:gd name="connsiteX9" fmla="*/ 704928 w 825874"/>
                  <a:gd name="connsiteY9" fmla="*/ 120947 h 825874"/>
                  <a:gd name="connsiteX10" fmla="*/ 721742 w 825874"/>
                  <a:gd name="connsiteY10" fmla="*/ 203874 h 825874"/>
                  <a:gd name="connsiteX11" fmla="*/ 718996 w 825874"/>
                  <a:gd name="connsiteY11" fmla="*/ 208010 h 825874"/>
                  <a:gd name="connsiteX12" fmla="*/ 720506 w 825874"/>
                  <a:gd name="connsiteY12" fmla="*/ 207715 h 825874"/>
                  <a:gd name="connsiteX13" fmla="*/ 790675 w 825874"/>
                  <a:gd name="connsiteY13" fmla="*/ 255000 h 825874"/>
                  <a:gd name="connsiteX14" fmla="*/ 774456 w 825874"/>
                  <a:gd name="connsiteY14" fmla="*/ 338045 h 825874"/>
                  <a:gd name="connsiteX15" fmla="*/ 770540 w 825874"/>
                  <a:gd name="connsiteY15" fmla="*/ 340677 h 825874"/>
                  <a:gd name="connsiteX16" fmla="*/ 779126 w 825874"/>
                  <a:gd name="connsiteY16" fmla="*/ 342410 h 825874"/>
                  <a:gd name="connsiteX17" fmla="*/ 825874 w 825874"/>
                  <a:gd name="connsiteY17" fmla="*/ 412937 h 825874"/>
                  <a:gd name="connsiteX18" fmla="*/ 779126 w 825874"/>
                  <a:gd name="connsiteY18" fmla="*/ 483464 h 825874"/>
                  <a:gd name="connsiteX19" fmla="*/ 770326 w 825874"/>
                  <a:gd name="connsiteY19" fmla="*/ 485241 h 825874"/>
                  <a:gd name="connsiteX20" fmla="*/ 774422 w 825874"/>
                  <a:gd name="connsiteY20" fmla="*/ 487996 h 825874"/>
                  <a:gd name="connsiteX21" fmla="*/ 790603 w 825874"/>
                  <a:gd name="connsiteY21" fmla="*/ 571048 h 825874"/>
                  <a:gd name="connsiteX22" fmla="*/ 720413 w 825874"/>
                  <a:gd name="connsiteY22" fmla="*/ 618301 h 825874"/>
                  <a:gd name="connsiteX23" fmla="*/ 719116 w 825874"/>
                  <a:gd name="connsiteY23" fmla="*/ 618046 h 825874"/>
                  <a:gd name="connsiteX24" fmla="*/ 721742 w 825874"/>
                  <a:gd name="connsiteY24" fmla="*/ 622001 h 825874"/>
                  <a:gd name="connsiteX25" fmla="*/ 704928 w 825874"/>
                  <a:gd name="connsiteY25" fmla="*/ 704928 h 825874"/>
                  <a:gd name="connsiteX26" fmla="*/ 622001 w 825874"/>
                  <a:gd name="connsiteY26" fmla="*/ 721742 h 825874"/>
                  <a:gd name="connsiteX27" fmla="*/ 612640 w 825874"/>
                  <a:gd name="connsiteY27" fmla="*/ 715525 h 825874"/>
                  <a:gd name="connsiteX28" fmla="*/ 614359 w 825874"/>
                  <a:gd name="connsiteY28" fmla="*/ 724308 h 825874"/>
                  <a:gd name="connsiteX29" fmla="*/ 567074 w 825874"/>
                  <a:gd name="connsiteY29" fmla="*/ 794477 h 825874"/>
                  <a:gd name="connsiteX30" fmla="*/ 484029 w 825874"/>
                  <a:gd name="connsiteY30" fmla="*/ 778258 h 825874"/>
                  <a:gd name="connsiteX31" fmla="*/ 483730 w 825874"/>
                  <a:gd name="connsiteY31" fmla="*/ 777814 h 825874"/>
                  <a:gd name="connsiteX32" fmla="*/ 483466 w 825874"/>
                  <a:gd name="connsiteY32" fmla="*/ 779126 h 825874"/>
                  <a:gd name="connsiteX33" fmla="*/ 412938 w 825874"/>
                  <a:gd name="connsiteY33" fmla="*/ 825874 h 825874"/>
                  <a:gd name="connsiteX34" fmla="*/ 342410 w 825874"/>
                  <a:gd name="connsiteY34" fmla="*/ 779126 h 825874"/>
                  <a:gd name="connsiteX35" fmla="*/ 340346 w 825874"/>
                  <a:gd name="connsiteY35" fmla="*/ 768904 h 825874"/>
                  <a:gd name="connsiteX36" fmla="*/ 334078 w 825874"/>
                  <a:gd name="connsiteY36" fmla="*/ 778223 h 825874"/>
                  <a:gd name="connsiteX37" fmla="*/ 251025 w 825874"/>
                  <a:gd name="connsiteY37" fmla="*/ 794405 h 825874"/>
                  <a:gd name="connsiteX38" fmla="*/ 203772 w 825874"/>
                  <a:gd name="connsiteY38" fmla="*/ 724215 h 825874"/>
                  <a:gd name="connsiteX39" fmla="*/ 204314 w 825874"/>
                  <a:gd name="connsiteY39" fmla="*/ 721449 h 825874"/>
                  <a:gd name="connsiteX40" fmla="*/ 203874 w 825874"/>
                  <a:gd name="connsiteY40" fmla="*/ 721742 h 825874"/>
                  <a:gd name="connsiteX41" fmla="*/ 120947 w 825874"/>
                  <a:gd name="connsiteY41" fmla="*/ 704928 h 825874"/>
                  <a:gd name="connsiteX42" fmla="*/ 104133 w 825874"/>
                  <a:gd name="connsiteY42" fmla="*/ 622001 h 825874"/>
                  <a:gd name="connsiteX43" fmla="*/ 108016 w 825874"/>
                  <a:gd name="connsiteY43" fmla="*/ 616154 h 825874"/>
                  <a:gd name="connsiteX44" fmla="*/ 97765 w 825874"/>
                  <a:gd name="connsiteY44" fmla="*/ 618159 h 825874"/>
                  <a:gd name="connsiteX45" fmla="*/ 27596 w 825874"/>
                  <a:gd name="connsiteY45" fmla="*/ 570875 h 825874"/>
                  <a:gd name="connsiteX46" fmla="*/ 43815 w 825874"/>
                  <a:gd name="connsiteY46" fmla="*/ 487829 h 825874"/>
                  <a:gd name="connsiteX47" fmla="*/ 49487 w 825874"/>
                  <a:gd name="connsiteY47" fmla="*/ 484018 h 825874"/>
                  <a:gd name="connsiteX48" fmla="*/ 46749 w 825874"/>
                  <a:gd name="connsiteY48" fmla="*/ 483464 h 825874"/>
                  <a:gd name="connsiteX49" fmla="*/ 0 w 825874"/>
                  <a:gd name="connsiteY49" fmla="*/ 412937 h 825874"/>
                  <a:gd name="connsiteX50" fmla="*/ 46749 w 825874"/>
                  <a:gd name="connsiteY50" fmla="*/ 342410 h 825874"/>
                  <a:gd name="connsiteX51" fmla="*/ 49699 w 825874"/>
                  <a:gd name="connsiteY51" fmla="*/ 341815 h 825874"/>
                  <a:gd name="connsiteX52" fmla="*/ 43849 w 825874"/>
                  <a:gd name="connsiteY52" fmla="*/ 337879 h 825874"/>
                  <a:gd name="connsiteX53" fmla="*/ 27667 w 825874"/>
                  <a:gd name="connsiteY53" fmla="*/ 254827 h 825874"/>
                  <a:gd name="connsiteX54" fmla="*/ 97858 w 825874"/>
                  <a:gd name="connsiteY54" fmla="*/ 207574 h 825874"/>
                  <a:gd name="connsiteX55" fmla="*/ 107897 w 825874"/>
                  <a:gd name="connsiteY55" fmla="*/ 209544 h 825874"/>
                  <a:gd name="connsiteX56" fmla="*/ 104133 w 825874"/>
                  <a:gd name="connsiteY56" fmla="*/ 203874 h 825874"/>
                  <a:gd name="connsiteX57" fmla="*/ 120947 w 825874"/>
                  <a:gd name="connsiteY57" fmla="*/ 120947 h 825874"/>
                  <a:gd name="connsiteX58" fmla="*/ 175070 w 825874"/>
                  <a:gd name="connsiteY58" fmla="*/ 98528 h 825874"/>
                  <a:gd name="connsiteX59" fmla="*/ 203873 w 825874"/>
                  <a:gd name="connsiteY59" fmla="*/ 104133 h 825874"/>
                  <a:gd name="connsiteX60" fmla="*/ 204496 w 825874"/>
                  <a:gd name="connsiteY60" fmla="*/ 104547 h 825874"/>
                  <a:gd name="connsiteX61" fmla="*/ 203913 w 825874"/>
                  <a:gd name="connsiteY61" fmla="*/ 101567 h 825874"/>
                  <a:gd name="connsiteX62" fmla="*/ 251198 w 825874"/>
                  <a:gd name="connsiteY62" fmla="*/ 31398 h 825874"/>
                  <a:gd name="connsiteX63" fmla="*/ 334243 w 825874"/>
                  <a:gd name="connsiteY63" fmla="*/ 47617 h 825874"/>
                  <a:gd name="connsiteX64" fmla="*/ 340389 w 825874"/>
                  <a:gd name="connsiteY64" fmla="*/ 56762 h 825874"/>
                  <a:gd name="connsiteX65" fmla="*/ 342410 w 825874"/>
                  <a:gd name="connsiteY65" fmla="*/ 46749 h 825874"/>
                  <a:gd name="connsiteX66" fmla="*/ 412938 w 825874"/>
                  <a:gd name="connsiteY66" fmla="*/ 0 h 825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825874" h="825874">
                    <a:moveTo>
                      <a:pt x="412938" y="0"/>
                    </a:moveTo>
                    <a:cubicBezTo>
                      <a:pt x="444643" y="0"/>
                      <a:pt x="471846" y="19277"/>
                      <a:pt x="483466" y="46749"/>
                    </a:cubicBezTo>
                    <a:lnTo>
                      <a:pt x="483774" y="48276"/>
                    </a:lnTo>
                    <a:lnTo>
                      <a:pt x="484194" y="47651"/>
                    </a:lnTo>
                    <a:cubicBezTo>
                      <a:pt x="505447" y="26722"/>
                      <a:pt x="537958" y="19330"/>
                      <a:pt x="567247" y="31470"/>
                    </a:cubicBezTo>
                    <a:cubicBezTo>
                      <a:pt x="596536" y="43609"/>
                      <a:pt x="614285" y="71833"/>
                      <a:pt x="614500" y="101660"/>
                    </a:cubicBezTo>
                    <a:lnTo>
                      <a:pt x="612819" y="110231"/>
                    </a:lnTo>
                    <a:lnTo>
                      <a:pt x="622002" y="104133"/>
                    </a:lnTo>
                    <a:cubicBezTo>
                      <a:pt x="631215" y="100397"/>
                      <a:pt x="641010" y="98528"/>
                      <a:pt x="650805" y="98528"/>
                    </a:cubicBezTo>
                    <a:cubicBezTo>
                      <a:pt x="670393" y="98528"/>
                      <a:pt x="689982" y="106002"/>
                      <a:pt x="704928" y="120947"/>
                    </a:cubicBezTo>
                    <a:cubicBezTo>
                      <a:pt x="727347" y="143366"/>
                      <a:pt x="732952" y="176232"/>
                      <a:pt x="721742" y="203874"/>
                    </a:cubicBezTo>
                    <a:lnTo>
                      <a:pt x="718996" y="208010"/>
                    </a:lnTo>
                    <a:lnTo>
                      <a:pt x="720506" y="207715"/>
                    </a:lnTo>
                    <a:cubicBezTo>
                      <a:pt x="750334" y="207944"/>
                      <a:pt x="778549" y="225706"/>
                      <a:pt x="790675" y="255000"/>
                    </a:cubicBezTo>
                    <a:cubicBezTo>
                      <a:pt x="802802" y="284294"/>
                      <a:pt x="795395" y="316802"/>
                      <a:pt x="774456" y="338045"/>
                    </a:cubicBezTo>
                    <a:lnTo>
                      <a:pt x="770540" y="340677"/>
                    </a:lnTo>
                    <a:lnTo>
                      <a:pt x="779126" y="342410"/>
                    </a:lnTo>
                    <a:cubicBezTo>
                      <a:pt x="806598" y="354030"/>
                      <a:pt x="825874" y="381233"/>
                      <a:pt x="825874" y="412937"/>
                    </a:cubicBezTo>
                    <a:cubicBezTo>
                      <a:pt x="825874" y="444642"/>
                      <a:pt x="806598" y="471845"/>
                      <a:pt x="779126" y="483464"/>
                    </a:cubicBezTo>
                    <a:lnTo>
                      <a:pt x="770326" y="485241"/>
                    </a:lnTo>
                    <a:lnTo>
                      <a:pt x="774422" y="487996"/>
                    </a:lnTo>
                    <a:cubicBezTo>
                      <a:pt x="795351" y="509249"/>
                      <a:pt x="802743" y="541759"/>
                      <a:pt x="790603" y="571048"/>
                    </a:cubicBezTo>
                    <a:cubicBezTo>
                      <a:pt x="778464" y="600336"/>
                      <a:pt x="750241" y="618085"/>
                      <a:pt x="720413" y="618301"/>
                    </a:cubicBezTo>
                    <a:lnTo>
                      <a:pt x="719116" y="618046"/>
                    </a:lnTo>
                    <a:lnTo>
                      <a:pt x="721742" y="622001"/>
                    </a:lnTo>
                    <a:cubicBezTo>
                      <a:pt x="732951" y="649643"/>
                      <a:pt x="727346" y="682509"/>
                      <a:pt x="704928" y="704928"/>
                    </a:cubicBezTo>
                    <a:cubicBezTo>
                      <a:pt x="682509" y="727346"/>
                      <a:pt x="649643" y="732951"/>
                      <a:pt x="622001" y="721742"/>
                    </a:cubicBezTo>
                    <a:lnTo>
                      <a:pt x="612640" y="715525"/>
                    </a:lnTo>
                    <a:lnTo>
                      <a:pt x="614359" y="724308"/>
                    </a:lnTo>
                    <a:cubicBezTo>
                      <a:pt x="614130" y="754135"/>
                      <a:pt x="596368" y="782351"/>
                      <a:pt x="567074" y="794477"/>
                    </a:cubicBezTo>
                    <a:cubicBezTo>
                      <a:pt x="537779" y="806603"/>
                      <a:pt x="505272" y="799197"/>
                      <a:pt x="484029" y="778258"/>
                    </a:cubicBezTo>
                    <a:lnTo>
                      <a:pt x="483730" y="777814"/>
                    </a:lnTo>
                    <a:lnTo>
                      <a:pt x="483466" y="779126"/>
                    </a:lnTo>
                    <a:cubicBezTo>
                      <a:pt x="471846" y="806598"/>
                      <a:pt x="444643" y="825874"/>
                      <a:pt x="412938" y="825874"/>
                    </a:cubicBezTo>
                    <a:cubicBezTo>
                      <a:pt x="381233" y="825874"/>
                      <a:pt x="354030" y="806598"/>
                      <a:pt x="342410" y="779126"/>
                    </a:cubicBezTo>
                    <a:lnTo>
                      <a:pt x="340346" y="768904"/>
                    </a:lnTo>
                    <a:lnTo>
                      <a:pt x="334078" y="778223"/>
                    </a:lnTo>
                    <a:cubicBezTo>
                      <a:pt x="312824" y="799153"/>
                      <a:pt x="280314" y="806545"/>
                      <a:pt x="251025" y="794405"/>
                    </a:cubicBezTo>
                    <a:cubicBezTo>
                      <a:pt x="221736" y="782265"/>
                      <a:pt x="203987" y="754042"/>
                      <a:pt x="203772" y="724215"/>
                    </a:cubicBezTo>
                    <a:lnTo>
                      <a:pt x="204314" y="721449"/>
                    </a:lnTo>
                    <a:lnTo>
                      <a:pt x="203874" y="721742"/>
                    </a:lnTo>
                    <a:cubicBezTo>
                      <a:pt x="176232" y="732951"/>
                      <a:pt x="143366" y="727346"/>
                      <a:pt x="120947" y="704928"/>
                    </a:cubicBezTo>
                    <a:cubicBezTo>
                      <a:pt x="98528" y="682508"/>
                      <a:pt x="92924" y="649643"/>
                      <a:pt x="104133" y="622001"/>
                    </a:cubicBezTo>
                    <a:lnTo>
                      <a:pt x="108016" y="616154"/>
                    </a:lnTo>
                    <a:lnTo>
                      <a:pt x="97765" y="618159"/>
                    </a:lnTo>
                    <a:cubicBezTo>
                      <a:pt x="67937" y="617931"/>
                      <a:pt x="39722" y="600169"/>
                      <a:pt x="27596" y="570875"/>
                    </a:cubicBezTo>
                    <a:cubicBezTo>
                      <a:pt x="15469" y="541580"/>
                      <a:pt x="22876" y="509073"/>
                      <a:pt x="43815" y="487829"/>
                    </a:cubicBezTo>
                    <a:lnTo>
                      <a:pt x="49487" y="484018"/>
                    </a:lnTo>
                    <a:lnTo>
                      <a:pt x="46749" y="483464"/>
                    </a:lnTo>
                    <a:cubicBezTo>
                      <a:pt x="19277" y="471845"/>
                      <a:pt x="0" y="444642"/>
                      <a:pt x="0" y="412937"/>
                    </a:cubicBezTo>
                    <a:cubicBezTo>
                      <a:pt x="0" y="381233"/>
                      <a:pt x="19277" y="354030"/>
                      <a:pt x="46749" y="342410"/>
                    </a:cubicBezTo>
                    <a:lnTo>
                      <a:pt x="49699" y="341815"/>
                    </a:lnTo>
                    <a:lnTo>
                      <a:pt x="43849" y="337879"/>
                    </a:lnTo>
                    <a:cubicBezTo>
                      <a:pt x="22919" y="316626"/>
                      <a:pt x="15528" y="284115"/>
                      <a:pt x="27667" y="254827"/>
                    </a:cubicBezTo>
                    <a:cubicBezTo>
                      <a:pt x="39806" y="225538"/>
                      <a:pt x="68030" y="207790"/>
                      <a:pt x="97858" y="207574"/>
                    </a:cubicBezTo>
                    <a:lnTo>
                      <a:pt x="107897" y="209544"/>
                    </a:lnTo>
                    <a:lnTo>
                      <a:pt x="104133" y="203874"/>
                    </a:lnTo>
                    <a:cubicBezTo>
                      <a:pt x="92923" y="176231"/>
                      <a:pt x="98528" y="143366"/>
                      <a:pt x="120947" y="120947"/>
                    </a:cubicBezTo>
                    <a:cubicBezTo>
                      <a:pt x="135893" y="106002"/>
                      <a:pt x="155481" y="98528"/>
                      <a:pt x="175070" y="98528"/>
                    </a:cubicBezTo>
                    <a:cubicBezTo>
                      <a:pt x="184865" y="98528"/>
                      <a:pt x="194659" y="100397"/>
                      <a:pt x="203873" y="104133"/>
                    </a:cubicBezTo>
                    <a:lnTo>
                      <a:pt x="204496" y="104547"/>
                    </a:lnTo>
                    <a:lnTo>
                      <a:pt x="203913" y="101567"/>
                    </a:lnTo>
                    <a:cubicBezTo>
                      <a:pt x="204142" y="71739"/>
                      <a:pt x="221904" y="43524"/>
                      <a:pt x="251198" y="31398"/>
                    </a:cubicBezTo>
                    <a:cubicBezTo>
                      <a:pt x="280492" y="19271"/>
                      <a:pt x="313000" y="26678"/>
                      <a:pt x="334243" y="47617"/>
                    </a:cubicBezTo>
                    <a:lnTo>
                      <a:pt x="340389" y="56762"/>
                    </a:lnTo>
                    <a:lnTo>
                      <a:pt x="342410" y="46749"/>
                    </a:lnTo>
                    <a:cubicBezTo>
                      <a:pt x="354030" y="19277"/>
                      <a:pt x="381233" y="0"/>
                      <a:pt x="412938" y="0"/>
                    </a:cubicBezTo>
                    <a:close/>
                  </a:path>
                </a:pathLst>
              </a:custGeom>
              <a:gradFill>
                <a:gsLst>
                  <a:gs pos="40000">
                    <a:srgbClr val="FFC000"/>
                  </a:gs>
                  <a:gs pos="80000">
                    <a:schemeClr val="bg1"/>
                  </a:gs>
                  <a:gs pos="6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671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2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第２問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15425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梅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　め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5919B53-266B-4CAF-82B8-75373290C47D}"/>
              </a:ext>
            </a:extLst>
          </p:cNvPr>
          <p:cNvGrpSpPr/>
          <p:nvPr/>
        </p:nvGrpSpPr>
        <p:grpSpPr>
          <a:xfrm>
            <a:off x="8543786" y="3214255"/>
            <a:ext cx="2886360" cy="2947836"/>
            <a:chOff x="1688378" y="3181311"/>
            <a:chExt cx="2656138" cy="2712711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4CB91DF-AB7F-4D2C-BB95-EC66EBA9F0A1}"/>
                </a:ext>
              </a:extLst>
            </p:cNvPr>
            <p:cNvSpPr/>
            <p:nvPr/>
          </p:nvSpPr>
          <p:spPr>
            <a:xfrm rot="8100000">
              <a:off x="2945430" y="3181311"/>
              <a:ext cx="1131372" cy="2712711"/>
            </a:xfrm>
            <a:custGeom>
              <a:avLst/>
              <a:gdLst>
                <a:gd name="connsiteX0" fmla="*/ 0 w 1405980"/>
                <a:gd name="connsiteY0" fmla="*/ 3679428 h 3679428"/>
                <a:gd name="connsiteX1" fmla="*/ 536619 w 1405980"/>
                <a:gd name="connsiteY1" fmla="*/ 1985090 h 3679428"/>
                <a:gd name="connsiteX2" fmla="*/ 620218 w 1405980"/>
                <a:gd name="connsiteY2" fmla="*/ 0 h 3679428"/>
                <a:gd name="connsiteX3" fmla="*/ 787783 w 1405980"/>
                <a:gd name="connsiteY3" fmla="*/ 0 h 3679428"/>
                <a:gd name="connsiteX4" fmla="*/ 871565 w 1405980"/>
                <a:gd name="connsiteY4" fmla="*/ 1989427 h 3679428"/>
                <a:gd name="connsiteX5" fmla="*/ 870736 w 1405980"/>
                <a:gd name="connsiteY5" fmla="*/ 1989427 h 3679428"/>
                <a:gd name="connsiteX6" fmla="*/ 1405980 w 1405980"/>
                <a:gd name="connsiteY6" fmla="*/ 3679428 h 3679428"/>
                <a:gd name="connsiteX7" fmla="*/ 1208027 w 1405980"/>
                <a:gd name="connsiteY7" fmla="*/ 3679428 h 3679428"/>
                <a:gd name="connsiteX8" fmla="*/ 702991 w 1405980"/>
                <a:gd name="connsiteY8" fmla="*/ 2084809 h 3679428"/>
                <a:gd name="connsiteX9" fmla="*/ 197954 w 1405980"/>
                <a:gd name="connsiteY9" fmla="*/ 3679428 h 36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980" h="3679428">
                  <a:moveTo>
                    <a:pt x="0" y="3679428"/>
                  </a:moveTo>
                  <a:lnTo>
                    <a:pt x="536619" y="1985090"/>
                  </a:lnTo>
                  <a:lnTo>
                    <a:pt x="620218" y="0"/>
                  </a:lnTo>
                  <a:lnTo>
                    <a:pt x="787783" y="0"/>
                  </a:lnTo>
                  <a:lnTo>
                    <a:pt x="871565" y="1989427"/>
                  </a:lnTo>
                  <a:lnTo>
                    <a:pt x="870736" y="1989427"/>
                  </a:lnTo>
                  <a:lnTo>
                    <a:pt x="1405980" y="3679428"/>
                  </a:lnTo>
                  <a:lnTo>
                    <a:pt x="1208027" y="3679428"/>
                  </a:lnTo>
                  <a:lnTo>
                    <a:pt x="702991" y="2084809"/>
                  </a:lnTo>
                  <a:lnTo>
                    <a:pt x="197954" y="3679428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E4BCCFF-1427-4BFD-BA73-A0C1F210F500}"/>
                </a:ext>
              </a:extLst>
            </p:cNvPr>
            <p:cNvGrpSpPr/>
            <p:nvPr/>
          </p:nvGrpSpPr>
          <p:grpSpPr>
            <a:xfrm>
              <a:off x="3723412" y="4775447"/>
              <a:ext cx="621104" cy="466001"/>
              <a:chOff x="4377749" y="2352435"/>
              <a:chExt cx="897689" cy="673517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1925A7C-C53D-4470-9191-24EAB78A2EB6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CB51D90D-019F-4C94-A5D2-C0A71220248C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44757D64-928B-4FE1-A740-11B9A61A2DEC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月 84">
                  <a:extLst>
                    <a:ext uri="{FF2B5EF4-FFF2-40B4-BE49-F238E27FC236}">
                      <a16:creationId xmlns:a16="http://schemas.microsoft.com/office/drawing/2014/main" id="{1FFAD18F-4932-4893-99B1-C5AC2E3526E4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07A86D60-824C-4989-9130-FDDA1E1445DD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2B6E8238-C0DF-4AB7-9814-B959DBC27560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03C14433-1766-49BA-A744-418DBC56C666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335253D2-D9FD-4114-8D28-8EA8BD4295BE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4B023B85-A922-4B2C-84FB-36C4385564E4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F2342BC8-31E4-4ECF-B54D-80C7B0778288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A1D1D3DE-7E85-4AFB-9CDB-ACF72B526242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656A04E-5775-4024-8B20-2E1F95F78A83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C672A1CD-3283-4A24-A141-90255A743837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B658572-D422-4F89-AB16-6BCA71D4EDE2}"/>
                </a:ext>
              </a:extLst>
            </p:cNvPr>
            <p:cNvGrpSpPr/>
            <p:nvPr/>
          </p:nvGrpSpPr>
          <p:grpSpPr>
            <a:xfrm>
              <a:off x="1688378" y="3503888"/>
              <a:ext cx="1349103" cy="1385923"/>
              <a:chOff x="1006772" y="2101289"/>
              <a:chExt cx="2230075" cy="2290939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5A138D3-269B-4036-BA5D-D5817C21C755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2B92267-FFCB-4175-8157-AFD755A6AC8C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D5840CB-3ADA-41DB-A262-6F4CF375A52B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星: 16 pt 54">
                <a:extLst>
                  <a:ext uri="{FF2B5EF4-FFF2-40B4-BE49-F238E27FC236}">
                    <a16:creationId xmlns:a16="http://schemas.microsoft.com/office/drawing/2014/main" id="{0511E007-894B-4569-80E2-E4BF995BF7CB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D90E91C5-0080-4FC4-BB79-1DA221E4A0F2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61EE1DCA-F3FF-43BA-9A26-91BEECCDFB1B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DD01C5D9-63C0-47DA-BA28-B8BF4913C932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59E52E8-96A6-41A6-894A-A4D1CB549A30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308263C6-0BEC-4B2A-AC3F-38004420AB97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8D5ED2FF-FF71-442E-AE82-7C2A3DC833AE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66EA58BF-7313-4711-AB1E-BC48365D4814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BDC58BAF-4C0E-4024-9506-8DD00306E1E4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C6383263-E552-4B8C-8F34-7081A94B3ABA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B742ECF0-4B5C-4320-8917-32790ECFA5CE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020E2862-CFA7-4E3C-B6D4-E329AC6FB2C8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9F2D6780-29E1-4128-92A6-B7A2CD55A0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08BB087C-7A81-42E0-A143-553910C467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5A77FAB4-4130-4434-B574-015BB0267DB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4BB6D0B6-0C86-448C-9B74-5F990CBDDEE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1466A5FD-2428-4EEF-8F85-788732E791CD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BD4A0D81-DD97-4644-B403-5828DFC6F1A9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1B5A370C-6C8D-446F-B777-DF421493BFD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0D81999-883F-48B9-A01A-05D5E4429472}"/>
                </a:ext>
              </a:extLst>
            </p:cNvPr>
            <p:cNvGrpSpPr/>
            <p:nvPr/>
          </p:nvGrpSpPr>
          <p:grpSpPr>
            <a:xfrm rot="17100000">
              <a:off x="3080152" y="4487122"/>
              <a:ext cx="440741" cy="330679"/>
              <a:chOff x="4377749" y="2352435"/>
              <a:chExt cx="897689" cy="673517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68C8FED4-C0B5-4C2C-8074-838B95AAB7F2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1CA8172E-C136-41AB-A4E2-B69516E4CE07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D0F45C-862E-4A12-A8E8-C23A86E1951D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1FA8E0C9-13B1-4258-B4DB-C71F588A2125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EAFFB294-0670-4D70-AF85-51685DFE9AC3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59D28426-7B3B-46A7-AC8A-8A68D4BDF050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F901208-CFCF-44C6-A337-62DD92762A91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5ED10C7-D8C9-4EF4-8EA9-962F589E0DC9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FCE63150-71CB-4F7D-9E38-CA7C97D34C79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FB1BA8B5-A70C-42F5-A647-878889BDA851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9209F476-74D7-44B7-BBA0-7029DA43972A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EEE3C56-4238-45F8-A30E-AD194900460B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B0F67A4-2AD3-4F8E-B124-F6B4C2A27F44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CA159A7-0053-41A5-A020-8ED172CA72AD}"/>
                </a:ext>
              </a:extLst>
            </p:cNvPr>
            <p:cNvGrpSpPr/>
            <p:nvPr/>
          </p:nvGrpSpPr>
          <p:grpSpPr>
            <a:xfrm>
              <a:off x="3164287" y="3207743"/>
              <a:ext cx="1131805" cy="1162694"/>
              <a:chOff x="1006772" y="2101289"/>
              <a:chExt cx="2230075" cy="2290939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B088D7C-94BC-47DC-86B6-4D09B4C204FE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BB834AA-0702-441F-8E20-82C6B472AE04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5FE0EC4-B4BA-4671-835B-449312AC5534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: 16 pt 19">
                <a:extLst>
                  <a:ext uri="{FF2B5EF4-FFF2-40B4-BE49-F238E27FC236}">
                    <a16:creationId xmlns:a16="http://schemas.microsoft.com/office/drawing/2014/main" id="{0E59A800-746E-4161-B6D9-42989283DCC7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86F2A51D-0AE9-43C5-A7A8-DACC070F55F4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FE33CF84-66C8-4EF4-B3D4-DB3C44095BF5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B8C6F97-98CF-488D-AA24-787C430BE60D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841DF132-7F29-4EF5-9F29-FD1E0503A055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41BD589-ABAA-4180-BD00-1F1AC05168D9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0286C2C3-BB9D-4899-A5D6-F5557794C44B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D23F5EF5-9D90-4B3B-8345-8F54E4EAA369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FD0877E-60E8-4DF7-A9D0-3197AEC611F6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F57D3ADC-6CBB-450D-A247-FBA686B2C9BC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B9E42C45-09C8-41D7-9DE1-1BBDB8B7D5AA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5BE58756-7CD2-46FC-9D66-3E7A38EDD3CF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679879BA-0051-4F75-98B1-E99D00180F4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CE094E5C-C15F-4384-AE65-ED8FC218E2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2DBDCF5B-F591-43D8-A562-BB754B6F923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58A64E69-5540-41F1-91A0-CEE5AEB42F4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E236527B-F139-4504-A1CD-A9C9EA7E47D0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DC365E42-87A5-4E81-90A9-92F1A32BED5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EA8E5186-B620-496B-8C8D-198B170C928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01885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2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第３問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15659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杉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　ぎ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D4F1E24-E77C-4C59-8BCC-9E423F5B98AC}"/>
              </a:ext>
            </a:extLst>
          </p:cNvPr>
          <p:cNvGrpSpPr/>
          <p:nvPr/>
        </p:nvGrpSpPr>
        <p:grpSpPr>
          <a:xfrm>
            <a:off x="9273309" y="2501150"/>
            <a:ext cx="2262908" cy="2838953"/>
            <a:chOff x="3871708" y="1021790"/>
            <a:chExt cx="2258462" cy="2833374"/>
          </a:xfrm>
        </p:grpSpPr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04F3FD1C-ED11-468E-B410-44AB5AC076CD}"/>
                </a:ext>
              </a:extLst>
            </p:cNvPr>
            <p:cNvSpPr/>
            <p:nvPr/>
          </p:nvSpPr>
          <p:spPr>
            <a:xfrm>
              <a:off x="3871708" y="3212725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6F9CE6A-1EC4-47B1-B99F-71C77DDD39A2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365797"/>
              <a:chOff x="1105797" y="3181392"/>
              <a:chExt cx="1201466" cy="3274587"/>
            </a:xfrm>
          </p:grpSpPr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42C9B950-1BA5-493F-AE4D-4097F98F5AD9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474902C9-CCF9-4F1A-95DB-671B542C81F7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13D32371-DADB-4A09-9B5A-5AC62ECA00C5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65DF4F6-7807-4620-9D74-887A7F8B7098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2474EFFB-31C3-49D8-92BB-7EA0BF6842EA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AE545056-6108-4C82-B999-F036884947B4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21B273B-D55F-4D6A-BE66-B81685E5FCC4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AF858B8A-54DF-4F37-87B5-736391AC8DC4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995ED7EB-5F9D-4740-982F-65A27CCAF842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67A1F0C-5528-486D-B0B6-2B633680BB6B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DB7E2771-EEAE-4EB2-AA76-C100A4C6469B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70579DD-AB09-49BD-8EF8-73AE7DFF2394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96B99D95-56EE-49F8-8791-17BB2E3C8ED1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434315E6-142B-417D-ABF4-24365AB75377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424359F-9687-4C9E-BB3C-BE2DB50C188E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6DD9C8D2-6B81-4A16-883F-68683F1D1458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033C62DE-7C16-4968-9194-505CA9392BC2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EC975D3-14AB-4AE2-A704-62A654074FA2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5EF0563-F2BA-4D42-8C4C-E0D148AA8535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365797"/>
              <a:chOff x="1105797" y="3181392"/>
              <a:chExt cx="1201466" cy="3274587"/>
            </a:xfrm>
          </p:grpSpPr>
          <p:sp>
            <p:nvSpPr>
              <p:cNvPr id="34" name="台形 33">
                <a:extLst>
                  <a:ext uri="{FF2B5EF4-FFF2-40B4-BE49-F238E27FC236}">
                    <a16:creationId xmlns:a16="http://schemas.microsoft.com/office/drawing/2014/main" id="{BD49EC7F-1B25-4369-94C2-F481F1238343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58AAE7B3-3241-4A45-A21F-6CCC136E7280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BDF9C4F-A014-42E6-AE7A-74C9BC032D28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7EF89F8-010E-4C16-8AE4-B3908FDB2962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808B92C-8E1A-485F-B13C-58FF45ED1390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DF5D1868-C6E6-4DA3-A3DA-B2449761BBBE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E681C5A-1FD1-4A64-8060-A27133F81191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3EEFE99-2B5C-42A4-B494-583DB96891C6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0324830E-79EA-4213-B274-871920F15655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D733B68-04C2-49A3-8653-39B03487A591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DA2CF604-A1CE-45C0-AFA7-FC2DD93203E3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ACA33D7A-9498-41B8-892E-110E9B7C32A3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51AFFB8-664A-4FA5-9463-1D91032C6303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5CBD3AB1-8FA3-4BF0-9EA3-4FBED118DDF8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E474ABC0-BCE7-4D77-B0AA-CD3BFA1BDE5D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FAC2D1F-4FE1-4805-8AD5-8FE8E4FCEB09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88A9BCF-0139-4B54-B39D-158518385C47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DAC7C423-5045-43DE-87BA-771C7DC4D8E8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0F75BDD-A3FB-45A3-92C0-CE5826A929F3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665367"/>
              <a:chOff x="1105797" y="3181392"/>
              <a:chExt cx="1201466" cy="3229751"/>
            </a:xfrm>
          </p:grpSpPr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A3709E6B-57A0-4244-A56B-FBF40B65FFEF}"/>
                  </a:ext>
                </a:extLst>
              </p:cNvPr>
              <p:cNvSpPr/>
              <p:nvPr/>
            </p:nvSpPr>
            <p:spPr>
              <a:xfrm>
                <a:off x="1557400" y="4507580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07867658-1BEA-46AA-82BE-C8247E1E5669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74FD81F-D347-4DE1-A295-DB8E43AB098D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55C78137-718A-4198-809C-EE3871F59B23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481B9960-C1DF-4799-B2EC-D97E43AE5244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BFFAD17-7B74-4DDF-847C-40745CFB9AD0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C76789B-15AB-43EE-9BBE-51050E1D5516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9A89195-964C-44EC-A5BD-1E538F5EB6D6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CCB11904-FED1-4A5A-99AD-29B758B7C451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332E55A-0A9D-4D37-8635-D844CB777046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146B1DC9-E136-45AE-BD63-28A62E5EC0A0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7C2FA124-90C0-4B7B-97B8-1D1FD7E3C5AC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68284DC-E603-455B-9A21-52F19E99B2FA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129725C-6FBB-492E-9DF9-059E2678EC07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D79A42F-7E76-4F62-8A33-3E2D46C495A1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271D56BA-46F3-4F64-8DA2-220824E53CEA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5DD73DAD-D002-4A3D-B0DB-F90F7C97CAB5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568504E-7B8B-4D7E-A887-998994402F87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271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1938452" y="2459504"/>
            <a:ext cx="8315097" cy="2754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r>
              <a:rPr kumimoji="1" lang="ja-JP" altLang="en-US" sz="17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兆</a:t>
            </a:r>
            <a:r>
              <a:rPr kumimoji="1" lang="ja-JP" altLang="en-US" sz="1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＝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第４問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541180" y="309213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漢字を当ててみよう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66498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桃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　も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EE054FC-6E34-4FDD-B9B0-5F91DC70A3BD}"/>
              </a:ext>
            </a:extLst>
          </p:cNvPr>
          <p:cNvGrpSpPr/>
          <p:nvPr/>
        </p:nvGrpSpPr>
        <p:grpSpPr>
          <a:xfrm>
            <a:off x="8707113" y="3749964"/>
            <a:ext cx="2936687" cy="1809288"/>
            <a:chOff x="835543" y="956734"/>
            <a:chExt cx="4166693" cy="2567092"/>
          </a:xfrm>
        </p:grpSpPr>
        <p:sp>
          <p:nvSpPr>
            <p:cNvPr id="12" name="楕円 736">
              <a:extLst>
                <a:ext uri="{FF2B5EF4-FFF2-40B4-BE49-F238E27FC236}">
                  <a16:creationId xmlns:a16="http://schemas.microsoft.com/office/drawing/2014/main" id="{2DB17095-ABFB-4864-A799-462BC9BA5049}"/>
                </a:ext>
              </a:extLst>
            </p:cNvPr>
            <p:cNvSpPr/>
            <p:nvPr/>
          </p:nvSpPr>
          <p:spPr>
            <a:xfrm rot="8361649">
              <a:off x="1191746" y="2133450"/>
              <a:ext cx="285678" cy="673022"/>
            </a:xfrm>
            <a:custGeom>
              <a:avLst/>
              <a:gdLst>
                <a:gd name="connsiteX0" fmla="*/ 0 w 638554"/>
                <a:gd name="connsiteY0" fmla="*/ 491265 h 982530"/>
                <a:gd name="connsiteX1" fmla="*/ 319277 w 638554"/>
                <a:gd name="connsiteY1" fmla="*/ 0 h 982530"/>
                <a:gd name="connsiteX2" fmla="*/ 638554 w 638554"/>
                <a:gd name="connsiteY2" fmla="*/ 491265 h 982530"/>
                <a:gd name="connsiteX3" fmla="*/ 319277 w 638554"/>
                <a:gd name="connsiteY3" fmla="*/ 982530 h 982530"/>
                <a:gd name="connsiteX4" fmla="*/ 0 w 638554"/>
                <a:gd name="connsiteY4" fmla="*/ 491265 h 982530"/>
                <a:gd name="connsiteX0" fmla="*/ 6 w 638560"/>
                <a:gd name="connsiteY0" fmla="*/ 491265 h 1160330"/>
                <a:gd name="connsiteX1" fmla="*/ 319283 w 638560"/>
                <a:gd name="connsiteY1" fmla="*/ 0 h 1160330"/>
                <a:gd name="connsiteX2" fmla="*/ 638560 w 638560"/>
                <a:gd name="connsiteY2" fmla="*/ 491265 h 1160330"/>
                <a:gd name="connsiteX3" fmla="*/ 312933 w 638560"/>
                <a:gd name="connsiteY3" fmla="*/ 1160330 h 1160330"/>
                <a:gd name="connsiteX4" fmla="*/ 6 w 638560"/>
                <a:gd name="connsiteY4" fmla="*/ 491265 h 116033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43" h="1166680">
                  <a:moveTo>
                    <a:pt x="89" y="491265"/>
                  </a:moveTo>
                  <a:cubicBezTo>
                    <a:pt x="-4144" y="296818"/>
                    <a:pt x="143034" y="0"/>
                    <a:pt x="319366" y="0"/>
                  </a:cubicBezTo>
                  <a:cubicBezTo>
                    <a:pt x="495698" y="0"/>
                    <a:pt x="638643" y="219947"/>
                    <a:pt x="638643" y="491265"/>
                  </a:cubicBezTo>
                  <a:cubicBezTo>
                    <a:pt x="638643" y="762583"/>
                    <a:pt x="508398" y="1046030"/>
                    <a:pt x="344766" y="1166680"/>
                  </a:cubicBezTo>
                  <a:cubicBezTo>
                    <a:pt x="187484" y="1065080"/>
                    <a:pt x="4322" y="685712"/>
                    <a:pt x="89" y="491265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FB90BA9-3977-4C47-B3CF-2F8EFDC1126A}"/>
                </a:ext>
              </a:extLst>
            </p:cNvPr>
            <p:cNvSpPr/>
            <p:nvPr/>
          </p:nvSpPr>
          <p:spPr>
            <a:xfrm>
              <a:off x="835543" y="1352192"/>
              <a:ext cx="4166693" cy="1689100"/>
            </a:xfrm>
            <a:custGeom>
              <a:avLst/>
              <a:gdLst>
                <a:gd name="connsiteX0" fmla="*/ 0 w 4425950"/>
                <a:gd name="connsiteY0" fmla="*/ 1416050 h 1644650"/>
                <a:gd name="connsiteX1" fmla="*/ 1282700 w 4425950"/>
                <a:gd name="connsiteY1" fmla="*/ 1358900 h 1644650"/>
                <a:gd name="connsiteX2" fmla="*/ 4203700 w 4425950"/>
                <a:gd name="connsiteY2" fmla="*/ 0 h 1644650"/>
                <a:gd name="connsiteX3" fmla="*/ 4425950 w 4425950"/>
                <a:gd name="connsiteY3" fmla="*/ 0 h 1644650"/>
                <a:gd name="connsiteX4" fmla="*/ 1695450 w 4425950"/>
                <a:gd name="connsiteY4" fmla="*/ 1365250 h 1644650"/>
                <a:gd name="connsiteX5" fmla="*/ 1403350 w 4425950"/>
                <a:gd name="connsiteY5" fmla="*/ 1593850 h 1644650"/>
                <a:gd name="connsiteX6" fmla="*/ 25400 w 4425950"/>
                <a:gd name="connsiteY6" fmla="*/ 1644650 h 1644650"/>
                <a:gd name="connsiteX0" fmla="*/ 1142 w 4400550"/>
                <a:gd name="connsiteY0" fmla="*/ 1416050 h 1644650"/>
                <a:gd name="connsiteX1" fmla="*/ 1257300 w 4400550"/>
                <a:gd name="connsiteY1" fmla="*/ 1358900 h 1644650"/>
                <a:gd name="connsiteX2" fmla="*/ 4178300 w 4400550"/>
                <a:gd name="connsiteY2" fmla="*/ 0 h 1644650"/>
                <a:gd name="connsiteX3" fmla="*/ 4400550 w 4400550"/>
                <a:gd name="connsiteY3" fmla="*/ 0 h 1644650"/>
                <a:gd name="connsiteX4" fmla="*/ 1670050 w 4400550"/>
                <a:gd name="connsiteY4" fmla="*/ 1365250 h 1644650"/>
                <a:gd name="connsiteX5" fmla="*/ 1377950 w 4400550"/>
                <a:gd name="connsiteY5" fmla="*/ 1593850 h 1644650"/>
                <a:gd name="connsiteX6" fmla="*/ 0 w 4400550"/>
                <a:gd name="connsiteY6" fmla="*/ 1644650 h 1644650"/>
                <a:gd name="connsiteX0" fmla="*/ 1142 w 4400550"/>
                <a:gd name="connsiteY0" fmla="*/ 1416050 h 1644650"/>
                <a:gd name="connsiteX1" fmla="*/ 1257300 w 4400550"/>
                <a:gd name="connsiteY1" fmla="*/ 1358900 h 1644650"/>
                <a:gd name="connsiteX2" fmla="*/ 4178300 w 4400550"/>
                <a:gd name="connsiteY2" fmla="*/ 0 h 1644650"/>
                <a:gd name="connsiteX3" fmla="*/ 4400550 w 4400550"/>
                <a:gd name="connsiteY3" fmla="*/ 0 h 1644650"/>
                <a:gd name="connsiteX4" fmla="*/ 1670050 w 4400550"/>
                <a:gd name="connsiteY4" fmla="*/ 1365250 h 1644650"/>
                <a:gd name="connsiteX5" fmla="*/ 1377950 w 4400550"/>
                <a:gd name="connsiteY5" fmla="*/ 1593850 h 1644650"/>
                <a:gd name="connsiteX6" fmla="*/ 0 w 4400550"/>
                <a:gd name="connsiteY6" fmla="*/ 1644650 h 1644650"/>
                <a:gd name="connsiteX0" fmla="*/ 0 w 4399408"/>
                <a:gd name="connsiteY0" fmla="*/ 1416050 h 1861604"/>
                <a:gd name="connsiteX1" fmla="*/ 1256158 w 4399408"/>
                <a:gd name="connsiteY1" fmla="*/ 1358900 h 1861604"/>
                <a:gd name="connsiteX2" fmla="*/ 4177158 w 4399408"/>
                <a:gd name="connsiteY2" fmla="*/ 0 h 1861604"/>
                <a:gd name="connsiteX3" fmla="*/ 4399408 w 4399408"/>
                <a:gd name="connsiteY3" fmla="*/ 0 h 1861604"/>
                <a:gd name="connsiteX4" fmla="*/ 1668908 w 4399408"/>
                <a:gd name="connsiteY4" fmla="*/ 1365250 h 1861604"/>
                <a:gd name="connsiteX5" fmla="*/ 1376808 w 4399408"/>
                <a:gd name="connsiteY5" fmla="*/ 1593850 h 1861604"/>
                <a:gd name="connsiteX6" fmla="*/ 45307 w 4399408"/>
                <a:gd name="connsiteY6" fmla="*/ 1861604 h 1861604"/>
                <a:gd name="connsiteX0" fmla="*/ 34320 w 4354101"/>
                <a:gd name="connsiteY0" fmla="*/ 1619007 h 1861604"/>
                <a:gd name="connsiteX1" fmla="*/ 1210851 w 4354101"/>
                <a:gd name="connsiteY1" fmla="*/ 1358900 h 1861604"/>
                <a:gd name="connsiteX2" fmla="*/ 4131851 w 4354101"/>
                <a:gd name="connsiteY2" fmla="*/ 0 h 1861604"/>
                <a:gd name="connsiteX3" fmla="*/ 4354101 w 4354101"/>
                <a:gd name="connsiteY3" fmla="*/ 0 h 1861604"/>
                <a:gd name="connsiteX4" fmla="*/ 1623601 w 4354101"/>
                <a:gd name="connsiteY4" fmla="*/ 1365250 h 1861604"/>
                <a:gd name="connsiteX5" fmla="*/ 1331501 w 4354101"/>
                <a:gd name="connsiteY5" fmla="*/ 1593850 h 1861604"/>
                <a:gd name="connsiteX6" fmla="*/ 0 w 4354101"/>
                <a:gd name="connsiteY6" fmla="*/ 1861604 h 1861604"/>
                <a:gd name="connsiteX0" fmla="*/ 1142 w 4354101"/>
                <a:gd name="connsiteY0" fmla="*/ 1619007 h 1861604"/>
                <a:gd name="connsiteX1" fmla="*/ 1210851 w 4354101"/>
                <a:gd name="connsiteY1" fmla="*/ 1358900 h 1861604"/>
                <a:gd name="connsiteX2" fmla="*/ 4131851 w 4354101"/>
                <a:gd name="connsiteY2" fmla="*/ 0 h 1861604"/>
                <a:gd name="connsiteX3" fmla="*/ 4354101 w 4354101"/>
                <a:gd name="connsiteY3" fmla="*/ 0 h 1861604"/>
                <a:gd name="connsiteX4" fmla="*/ 1623601 w 4354101"/>
                <a:gd name="connsiteY4" fmla="*/ 1365250 h 1861604"/>
                <a:gd name="connsiteX5" fmla="*/ 1331501 w 4354101"/>
                <a:gd name="connsiteY5" fmla="*/ 1593850 h 1861604"/>
                <a:gd name="connsiteX6" fmla="*/ 0 w 4354101"/>
                <a:gd name="connsiteY6" fmla="*/ 1861604 h 1861604"/>
                <a:gd name="connsiteX0" fmla="*/ 0 w 4379501"/>
                <a:gd name="connsiteY0" fmla="*/ 1605010 h 1861604"/>
                <a:gd name="connsiteX1" fmla="*/ 1236251 w 4379501"/>
                <a:gd name="connsiteY1" fmla="*/ 1358900 h 1861604"/>
                <a:gd name="connsiteX2" fmla="*/ 4157251 w 4379501"/>
                <a:gd name="connsiteY2" fmla="*/ 0 h 1861604"/>
                <a:gd name="connsiteX3" fmla="*/ 4379501 w 4379501"/>
                <a:gd name="connsiteY3" fmla="*/ 0 h 1861604"/>
                <a:gd name="connsiteX4" fmla="*/ 1649001 w 4379501"/>
                <a:gd name="connsiteY4" fmla="*/ 1365250 h 1861604"/>
                <a:gd name="connsiteX5" fmla="*/ 1356901 w 4379501"/>
                <a:gd name="connsiteY5" fmla="*/ 1593850 h 1861604"/>
                <a:gd name="connsiteX6" fmla="*/ 25400 w 4379501"/>
                <a:gd name="connsiteY6" fmla="*/ 1861604 h 1861604"/>
                <a:gd name="connsiteX0" fmla="*/ 1142 w 4354101"/>
                <a:gd name="connsiteY0" fmla="*/ 1605010 h 1861604"/>
                <a:gd name="connsiteX1" fmla="*/ 1210851 w 4354101"/>
                <a:gd name="connsiteY1" fmla="*/ 1358900 h 1861604"/>
                <a:gd name="connsiteX2" fmla="*/ 4131851 w 4354101"/>
                <a:gd name="connsiteY2" fmla="*/ 0 h 1861604"/>
                <a:gd name="connsiteX3" fmla="*/ 4354101 w 4354101"/>
                <a:gd name="connsiteY3" fmla="*/ 0 h 1861604"/>
                <a:gd name="connsiteX4" fmla="*/ 1623601 w 4354101"/>
                <a:gd name="connsiteY4" fmla="*/ 1365250 h 1861604"/>
                <a:gd name="connsiteX5" fmla="*/ 1331501 w 4354101"/>
                <a:gd name="connsiteY5" fmla="*/ 1593850 h 1861604"/>
                <a:gd name="connsiteX6" fmla="*/ 0 w 4354101"/>
                <a:gd name="connsiteY6" fmla="*/ 1861604 h 1861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54101" h="1861604">
                  <a:moveTo>
                    <a:pt x="1142" y="1605010"/>
                  </a:moveTo>
                  <a:lnTo>
                    <a:pt x="1210851" y="1358900"/>
                  </a:lnTo>
                  <a:lnTo>
                    <a:pt x="4131851" y="0"/>
                  </a:lnTo>
                  <a:lnTo>
                    <a:pt x="4354101" y="0"/>
                  </a:lnTo>
                  <a:lnTo>
                    <a:pt x="1623601" y="1365250"/>
                  </a:lnTo>
                  <a:lnTo>
                    <a:pt x="1331501" y="1593850"/>
                  </a:lnTo>
                  <a:lnTo>
                    <a:pt x="0" y="1861604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736">
              <a:extLst>
                <a:ext uri="{FF2B5EF4-FFF2-40B4-BE49-F238E27FC236}">
                  <a16:creationId xmlns:a16="http://schemas.microsoft.com/office/drawing/2014/main" id="{CA6DF642-B6A4-475E-84FA-012E52E0AF5A}"/>
                </a:ext>
              </a:extLst>
            </p:cNvPr>
            <p:cNvSpPr/>
            <p:nvPr/>
          </p:nvSpPr>
          <p:spPr>
            <a:xfrm rot="18155943">
              <a:off x="4449708" y="1501464"/>
              <a:ext cx="285678" cy="673022"/>
            </a:xfrm>
            <a:custGeom>
              <a:avLst/>
              <a:gdLst>
                <a:gd name="connsiteX0" fmla="*/ 0 w 638554"/>
                <a:gd name="connsiteY0" fmla="*/ 491265 h 982530"/>
                <a:gd name="connsiteX1" fmla="*/ 319277 w 638554"/>
                <a:gd name="connsiteY1" fmla="*/ 0 h 982530"/>
                <a:gd name="connsiteX2" fmla="*/ 638554 w 638554"/>
                <a:gd name="connsiteY2" fmla="*/ 491265 h 982530"/>
                <a:gd name="connsiteX3" fmla="*/ 319277 w 638554"/>
                <a:gd name="connsiteY3" fmla="*/ 982530 h 982530"/>
                <a:gd name="connsiteX4" fmla="*/ 0 w 638554"/>
                <a:gd name="connsiteY4" fmla="*/ 491265 h 982530"/>
                <a:gd name="connsiteX0" fmla="*/ 6 w 638560"/>
                <a:gd name="connsiteY0" fmla="*/ 491265 h 1160330"/>
                <a:gd name="connsiteX1" fmla="*/ 319283 w 638560"/>
                <a:gd name="connsiteY1" fmla="*/ 0 h 1160330"/>
                <a:gd name="connsiteX2" fmla="*/ 638560 w 638560"/>
                <a:gd name="connsiteY2" fmla="*/ 491265 h 1160330"/>
                <a:gd name="connsiteX3" fmla="*/ 312933 w 638560"/>
                <a:gd name="connsiteY3" fmla="*/ 1160330 h 1160330"/>
                <a:gd name="connsiteX4" fmla="*/ 6 w 638560"/>
                <a:gd name="connsiteY4" fmla="*/ 491265 h 116033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43" h="1166680">
                  <a:moveTo>
                    <a:pt x="89" y="491265"/>
                  </a:moveTo>
                  <a:cubicBezTo>
                    <a:pt x="-4144" y="296818"/>
                    <a:pt x="143034" y="0"/>
                    <a:pt x="319366" y="0"/>
                  </a:cubicBezTo>
                  <a:cubicBezTo>
                    <a:pt x="495698" y="0"/>
                    <a:pt x="638643" y="219947"/>
                    <a:pt x="638643" y="491265"/>
                  </a:cubicBezTo>
                  <a:cubicBezTo>
                    <a:pt x="638643" y="762583"/>
                    <a:pt x="508398" y="1046030"/>
                    <a:pt x="344766" y="1166680"/>
                  </a:cubicBezTo>
                  <a:cubicBezTo>
                    <a:pt x="187484" y="1065080"/>
                    <a:pt x="4322" y="685712"/>
                    <a:pt x="89" y="491265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736">
              <a:extLst>
                <a:ext uri="{FF2B5EF4-FFF2-40B4-BE49-F238E27FC236}">
                  <a16:creationId xmlns:a16="http://schemas.microsoft.com/office/drawing/2014/main" id="{4A6CDBB1-8AEA-4980-B2DE-296738FCB08E}"/>
                </a:ext>
              </a:extLst>
            </p:cNvPr>
            <p:cNvSpPr/>
            <p:nvPr/>
          </p:nvSpPr>
          <p:spPr>
            <a:xfrm rot="1159033">
              <a:off x="1508859" y="2821460"/>
              <a:ext cx="285678" cy="673022"/>
            </a:xfrm>
            <a:custGeom>
              <a:avLst/>
              <a:gdLst>
                <a:gd name="connsiteX0" fmla="*/ 0 w 638554"/>
                <a:gd name="connsiteY0" fmla="*/ 491265 h 982530"/>
                <a:gd name="connsiteX1" fmla="*/ 319277 w 638554"/>
                <a:gd name="connsiteY1" fmla="*/ 0 h 982530"/>
                <a:gd name="connsiteX2" fmla="*/ 638554 w 638554"/>
                <a:gd name="connsiteY2" fmla="*/ 491265 h 982530"/>
                <a:gd name="connsiteX3" fmla="*/ 319277 w 638554"/>
                <a:gd name="connsiteY3" fmla="*/ 982530 h 982530"/>
                <a:gd name="connsiteX4" fmla="*/ 0 w 638554"/>
                <a:gd name="connsiteY4" fmla="*/ 491265 h 982530"/>
                <a:gd name="connsiteX0" fmla="*/ 6 w 638560"/>
                <a:gd name="connsiteY0" fmla="*/ 491265 h 1160330"/>
                <a:gd name="connsiteX1" fmla="*/ 319283 w 638560"/>
                <a:gd name="connsiteY1" fmla="*/ 0 h 1160330"/>
                <a:gd name="connsiteX2" fmla="*/ 638560 w 638560"/>
                <a:gd name="connsiteY2" fmla="*/ 491265 h 1160330"/>
                <a:gd name="connsiteX3" fmla="*/ 312933 w 638560"/>
                <a:gd name="connsiteY3" fmla="*/ 1160330 h 1160330"/>
                <a:gd name="connsiteX4" fmla="*/ 6 w 638560"/>
                <a:gd name="connsiteY4" fmla="*/ 491265 h 116033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  <a:gd name="connsiteX0" fmla="*/ 89 w 638643"/>
                <a:gd name="connsiteY0" fmla="*/ 491265 h 1166680"/>
                <a:gd name="connsiteX1" fmla="*/ 319366 w 638643"/>
                <a:gd name="connsiteY1" fmla="*/ 0 h 1166680"/>
                <a:gd name="connsiteX2" fmla="*/ 638643 w 638643"/>
                <a:gd name="connsiteY2" fmla="*/ 491265 h 1166680"/>
                <a:gd name="connsiteX3" fmla="*/ 344766 w 638643"/>
                <a:gd name="connsiteY3" fmla="*/ 1166680 h 1166680"/>
                <a:gd name="connsiteX4" fmla="*/ 89 w 638643"/>
                <a:gd name="connsiteY4" fmla="*/ 491265 h 11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643" h="1166680">
                  <a:moveTo>
                    <a:pt x="89" y="491265"/>
                  </a:moveTo>
                  <a:cubicBezTo>
                    <a:pt x="-4144" y="296818"/>
                    <a:pt x="143034" y="0"/>
                    <a:pt x="319366" y="0"/>
                  </a:cubicBezTo>
                  <a:cubicBezTo>
                    <a:pt x="495698" y="0"/>
                    <a:pt x="638643" y="219947"/>
                    <a:pt x="638643" y="491265"/>
                  </a:cubicBezTo>
                  <a:cubicBezTo>
                    <a:pt x="638643" y="762583"/>
                    <a:pt x="508398" y="1046030"/>
                    <a:pt x="344766" y="1166680"/>
                  </a:cubicBezTo>
                  <a:cubicBezTo>
                    <a:pt x="187484" y="1065080"/>
                    <a:pt x="4322" y="685712"/>
                    <a:pt x="89" y="491265"/>
                  </a:cubicBezTo>
                  <a:close/>
                </a:path>
              </a:pathLst>
            </a:custGeom>
            <a:solidFill>
              <a:srgbClr val="99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B33244F-C0B9-4918-8B8A-AC1CFE2F9B84}"/>
                </a:ext>
              </a:extLst>
            </p:cNvPr>
            <p:cNvGrpSpPr/>
            <p:nvPr/>
          </p:nvGrpSpPr>
          <p:grpSpPr>
            <a:xfrm rot="607296">
              <a:off x="2709189" y="956734"/>
              <a:ext cx="1978672" cy="1965926"/>
              <a:chOff x="1738843" y="1701669"/>
              <a:chExt cx="3470543" cy="3448187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609CD7B-4C5A-4BFF-BEB6-C5FE9B42F5E8}"/>
                  </a:ext>
                </a:extLst>
              </p:cNvPr>
              <p:cNvGrpSpPr/>
              <p:nvPr/>
            </p:nvGrpSpPr>
            <p:grpSpPr>
              <a:xfrm rot="1417637">
                <a:off x="1738843" y="1701669"/>
                <a:ext cx="3420502" cy="3341951"/>
                <a:chOff x="1628170" y="1645622"/>
                <a:chExt cx="3581216" cy="3498975"/>
              </a:xfrm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B69EBE20-AA79-409E-AB0A-244D8B6BDCDA}"/>
                    </a:ext>
                  </a:extLst>
                </p:cNvPr>
                <p:cNvSpPr/>
                <p:nvPr/>
              </p:nvSpPr>
              <p:spPr>
                <a:xfrm rot="8082738">
                  <a:off x="2183992" y="2145483"/>
                  <a:ext cx="769153" cy="87677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68515EB6-0699-470C-9F5B-58539B2BA1B5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6BA36414-A10E-4647-A08D-038AD514035F}"/>
                    </a:ext>
                  </a:extLst>
                </p:cNvPr>
                <p:cNvSpPr/>
                <p:nvPr/>
              </p:nvSpPr>
              <p:spPr>
                <a:xfrm rot="12924074">
                  <a:off x="3931264" y="2071888"/>
                  <a:ext cx="808472" cy="922367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1B3625F3-1DBE-4393-A442-7E8EE1BADBCA}"/>
                    </a:ext>
                  </a:extLst>
                </p:cNvPr>
                <p:cNvSpPr/>
                <p:nvPr/>
              </p:nvSpPr>
              <p:spPr>
                <a:xfrm rot="18414900">
                  <a:off x="3939111" y="3606263"/>
                  <a:ext cx="780046" cy="113080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03FCF1CE-18FF-43F7-B0AE-5F05B08993E0}"/>
                    </a:ext>
                  </a:extLst>
                </p:cNvPr>
                <p:cNvSpPr/>
                <p:nvPr/>
              </p:nvSpPr>
              <p:spPr>
                <a:xfrm rot="10800000">
                  <a:off x="3127359" y="1645622"/>
                  <a:ext cx="722341" cy="89238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CB6E10E-0264-4E7A-B32B-EF577AC82E1D}"/>
                    </a:ext>
                  </a:extLst>
                </p:cNvPr>
                <p:cNvSpPr/>
                <p:nvPr/>
              </p:nvSpPr>
              <p:spPr>
                <a:xfrm rot="613306">
                  <a:off x="2910146" y="4254653"/>
                  <a:ext cx="1039178" cy="88994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33D0CA9D-B23C-4893-BBD4-22CD4E4E7BEF}"/>
                    </a:ext>
                  </a:extLst>
                </p:cNvPr>
                <p:cNvSpPr/>
                <p:nvPr/>
              </p:nvSpPr>
              <p:spPr>
                <a:xfrm rot="5400000">
                  <a:off x="1733767" y="2932909"/>
                  <a:ext cx="844053" cy="105524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7E0D55C1-3811-46BA-956B-6F5EA42A02B9}"/>
                    </a:ext>
                  </a:extLst>
                </p:cNvPr>
                <p:cNvSpPr/>
                <p:nvPr/>
              </p:nvSpPr>
              <p:spPr>
                <a:xfrm rot="2682738">
                  <a:off x="2296222" y="3471874"/>
                  <a:ext cx="1123830" cy="135679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D5EDDCE4-30AF-4B51-B2BE-8EE3F3022CA7}"/>
                  </a:ext>
                </a:extLst>
              </p:cNvPr>
              <p:cNvGrpSpPr/>
              <p:nvPr/>
            </p:nvGrpSpPr>
            <p:grpSpPr>
              <a:xfrm>
                <a:off x="1767674" y="1708144"/>
                <a:ext cx="3441712" cy="3441712"/>
                <a:chOff x="1767674" y="1708144"/>
                <a:chExt cx="3441712" cy="3441712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B2C9AFB2-5F25-45D3-897B-CAD8B0A0A70D}"/>
                    </a:ext>
                  </a:extLst>
                </p:cNvPr>
                <p:cNvSpPr/>
                <p:nvPr/>
              </p:nvSpPr>
              <p:spPr>
                <a:xfrm rot="8082738">
                  <a:off x="2327430" y="2058955"/>
                  <a:ext cx="1222058" cy="167808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E52E6379-195F-4C36-B84A-3A211B836ABA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A505A850-4A5D-40A3-B7C8-E8EC2F4758DD}"/>
                    </a:ext>
                  </a:extLst>
                </p:cNvPr>
                <p:cNvSpPr/>
                <p:nvPr/>
              </p:nvSpPr>
              <p:spPr>
                <a:xfrm rot="13482738">
                  <a:off x="3477144" y="2159213"/>
                  <a:ext cx="1123830" cy="150211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448B319C-93B4-480F-B842-62BF1FA4BE46}"/>
                    </a:ext>
                  </a:extLst>
                </p:cNvPr>
                <p:cNvSpPr/>
                <p:nvPr/>
              </p:nvSpPr>
              <p:spPr>
                <a:xfrm rot="18882738">
                  <a:off x="3420646" y="3109544"/>
                  <a:ext cx="1222058" cy="167808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94F971C-535F-4269-8E47-90DE07FE4F19}"/>
                    </a:ext>
                  </a:extLst>
                </p:cNvPr>
                <p:cNvSpPr/>
                <p:nvPr/>
              </p:nvSpPr>
              <p:spPr>
                <a:xfrm rot="10800000">
                  <a:off x="2968942" y="170814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A460B8E7-8192-4D63-B8DE-057BE49D3C21}"/>
                    </a:ext>
                  </a:extLst>
                </p:cNvPr>
                <p:cNvSpPr/>
                <p:nvPr/>
              </p:nvSpPr>
              <p:spPr>
                <a:xfrm>
                  <a:off x="2968942" y="359727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B004B2F-A3CD-4720-BF29-820E3237B6EB}"/>
                    </a:ext>
                  </a:extLst>
                </p:cNvPr>
                <p:cNvSpPr/>
                <p:nvPr/>
              </p:nvSpPr>
              <p:spPr>
                <a:xfrm rot="5400000">
                  <a:off x="202437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340ABAFA-15CA-49DB-B554-FFDB6CAA7A4B}"/>
                    </a:ext>
                  </a:extLst>
                </p:cNvPr>
                <p:cNvSpPr/>
                <p:nvPr/>
              </p:nvSpPr>
              <p:spPr>
                <a:xfrm rot="2682738">
                  <a:off x="2401296" y="3188625"/>
                  <a:ext cx="1123830" cy="150211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星: 8 pt 124">
                  <a:extLst>
                    <a:ext uri="{FF2B5EF4-FFF2-40B4-BE49-F238E27FC236}">
                      <a16:creationId xmlns:a16="http://schemas.microsoft.com/office/drawing/2014/main" id="{6402DCD6-5FF4-4538-889D-9E9C0090065B}"/>
                    </a:ext>
                  </a:extLst>
                </p:cNvPr>
                <p:cNvSpPr/>
                <p:nvPr/>
              </p:nvSpPr>
              <p:spPr>
                <a:xfrm>
                  <a:off x="2907980" y="2848450"/>
                  <a:ext cx="1161100" cy="1161100"/>
                </a:xfrm>
                <a:prstGeom prst="star8">
                  <a:avLst>
                    <a:gd name="adj" fmla="val 22406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DBB8A770-FB7C-4E3A-94EF-D7AB42479771}"/>
                  </a:ext>
                </a:extLst>
              </p:cNvPr>
              <p:cNvGrpSpPr/>
              <p:nvPr/>
            </p:nvGrpSpPr>
            <p:grpSpPr>
              <a:xfrm>
                <a:off x="2796889" y="2720340"/>
                <a:ext cx="1419970" cy="1419970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7A5C647C-740D-40A9-AEED-2839D1F9FF00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469B8D80-E79E-4738-9A9C-1A7221F75D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87024D94-2AF2-4F7A-8552-7E8589D1E13F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CE171FE4-4BA6-41F4-B343-4FF6FE4BB692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E736CFF4-7261-4C22-87F4-56DF36221F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D796C00E-30E1-4EB4-856B-5CAE2C7CDE78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B369F56F-4A11-4BB1-8437-CA1B5FD94BE1}"/>
                  </a:ext>
                </a:extLst>
              </p:cNvPr>
              <p:cNvGrpSpPr/>
              <p:nvPr/>
            </p:nvGrpSpPr>
            <p:grpSpPr>
              <a:xfrm rot="2700000">
                <a:off x="2872591" y="2801609"/>
                <a:ext cx="1257432" cy="1257432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E73B6D1A-D5D1-4199-9321-FC478A98650F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D629B89A-3201-4FCF-B5FC-AD5E400059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46B6EBA7-B63D-450D-A1DA-2178B798CC42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6A9868DB-9836-4BB6-90B2-D2E447F45654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3EC8E6E8-D17C-4C44-8105-65AB6B3DC4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76A38681-E2B8-4BED-985C-A8F53CC3164C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F71C1C2-EC84-42FC-8C04-2E9E09638F89}"/>
                  </a:ext>
                </a:extLst>
              </p:cNvPr>
              <p:cNvGrpSpPr/>
              <p:nvPr/>
            </p:nvGrpSpPr>
            <p:grpSpPr>
              <a:xfrm>
                <a:off x="3079814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FE48FE03-BE42-4C2F-BDC0-662697033D35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5C185F62-27F2-4297-AABC-7EB3D55819B3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0924D2D9-7B08-423E-86EA-9F9A1F52FE0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817B35D5-43EB-48D6-A722-13CBEF7EB3D4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12453A24-2F95-4F28-AAD9-4A9A92DFC363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2584124C-CA27-48B7-BF39-44A0506F9AF4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0FA4270B-20FC-45B9-8C5C-C76CE782E25E}"/>
                  </a:ext>
                </a:extLst>
              </p:cNvPr>
              <p:cNvGrpSpPr/>
              <p:nvPr/>
            </p:nvGrpSpPr>
            <p:grpSpPr>
              <a:xfrm rot="2873143">
                <a:off x="3079183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B70C25C1-3203-42A6-943A-E232B2FF6FD9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02291EEC-4332-4C55-A24B-E23F289F0571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2B73BE1D-6C5D-44DF-AF64-8FEFF8FFDE7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EA196DEB-7524-4FC8-AE98-4FC5235051D7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DEDBC512-755A-4A86-B3C7-7948354A6D1B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FAB04E85-53BF-411F-B4C5-CC4AF95012D8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24453789-EE4D-48D1-8C5D-883425B820DB}"/>
                  </a:ext>
                </a:extLst>
              </p:cNvPr>
              <p:cNvGrpSpPr/>
              <p:nvPr/>
            </p:nvGrpSpPr>
            <p:grpSpPr>
              <a:xfrm>
                <a:off x="3356794" y="3235518"/>
                <a:ext cx="304062" cy="304062"/>
                <a:chOff x="3356794" y="3235518"/>
                <a:chExt cx="304062" cy="304062"/>
              </a:xfrm>
              <a:solidFill>
                <a:srgbClr val="C00000"/>
              </a:solidFill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7641BCDF-B18F-4C8D-814E-6707AF2BF349}"/>
                    </a:ext>
                  </a:extLst>
                </p:cNvPr>
                <p:cNvGrpSpPr/>
                <p:nvPr/>
              </p:nvGrpSpPr>
              <p:grpSpPr>
                <a:xfrm>
                  <a:off x="3378119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E53FBC6D-71D8-4E1C-9EDD-25F571085F6B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06488005-81E6-47E2-A592-A25072D9AD7E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D7E86EFC-21A7-4941-A779-688EDE724BD5}"/>
                    </a:ext>
                  </a:extLst>
                </p:cNvPr>
                <p:cNvGrpSpPr/>
                <p:nvPr/>
              </p:nvGrpSpPr>
              <p:grpSpPr>
                <a:xfrm rot="5400000">
                  <a:off x="3373462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5FBEA6DB-2A14-49A7-A64E-16680024A7AD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5C281050-DDB4-406D-A0E8-F604128C1DEB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098C8D9A-1330-4CEB-BB1B-2EE94D9A266C}"/>
                  </a:ext>
                </a:extLst>
              </p:cNvPr>
              <p:cNvSpPr/>
              <p:nvPr/>
            </p:nvSpPr>
            <p:spPr>
              <a:xfrm rot="3079414">
                <a:off x="3544589" y="3356534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83D3CEAD-06AE-4B2A-86F8-9ACE10DB23BC}"/>
                  </a:ext>
                </a:extLst>
              </p:cNvPr>
              <p:cNvSpPr/>
              <p:nvPr/>
            </p:nvSpPr>
            <p:spPr>
              <a:xfrm rot="3079414">
                <a:off x="3386897" y="3352086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63F33CAC-BFF1-40FC-9A3E-5351FE9C581D}"/>
                  </a:ext>
                </a:extLst>
              </p:cNvPr>
              <p:cNvSpPr/>
              <p:nvPr/>
            </p:nvSpPr>
            <p:spPr>
              <a:xfrm rot="8479414">
                <a:off x="3461920" y="3431159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F25B7DA4-AADA-4594-955A-D2E914B3FE64}"/>
                  </a:ext>
                </a:extLst>
              </p:cNvPr>
              <p:cNvSpPr/>
              <p:nvPr/>
            </p:nvSpPr>
            <p:spPr>
              <a:xfrm rot="8479414">
                <a:off x="3466368" y="3273467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49BCBF1B-BF29-4870-B52E-B29822C0B8CE}"/>
                </a:ext>
              </a:extLst>
            </p:cNvPr>
            <p:cNvGrpSpPr/>
            <p:nvPr/>
          </p:nvGrpSpPr>
          <p:grpSpPr>
            <a:xfrm rot="21148613">
              <a:off x="1356723" y="1467942"/>
              <a:ext cx="2069213" cy="2055884"/>
              <a:chOff x="1738843" y="1701669"/>
              <a:chExt cx="3470543" cy="3448187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2E9B784-BFEB-4858-A0F1-2B859A95CEE0}"/>
                  </a:ext>
                </a:extLst>
              </p:cNvPr>
              <p:cNvGrpSpPr/>
              <p:nvPr/>
            </p:nvGrpSpPr>
            <p:grpSpPr>
              <a:xfrm rot="1417637">
                <a:off x="1738843" y="1701669"/>
                <a:ext cx="3420502" cy="3341951"/>
                <a:chOff x="1628170" y="1645622"/>
                <a:chExt cx="3581216" cy="349897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C2048253-764E-4A27-B52E-E0762FE2CC88}"/>
                    </a:ext>
                  </a:extLst>
                </p:cNvPr>
                <p:cNvSpPr/>
                <p:nvPr/>
              </p:nvSpPr>
              <p:spPr>
                <a:xfrm rot="8082738">
                  <a:off x="2183992" y="2145483"/>
                  <a:ext cx="769153" cy="87677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01811B82-9E31-42F3-89B6-C518DB7061DF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54993369-279D-421F-89EB-C2477E575EFF}"/>
                    </a:ext>
                  </a:extLst>
                </p:cNvPr>
                <p:cNvSpPr/>
                <p:nvPr/>
              </p:nvSpPr>
              <p:spPr>
                <a:xfrm rot="12924074">
                  <a:off x="3931264" y="2071888"/>
                  <a:ext cx="808472" cy="922367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FB3C517C-EE33-4D65-A36F-19E911D37955}"/>
                    </a:ext>
                  </a:extLst>
                </p:cNvPr>
                <p:cNvSpPr/>
                <p:nvPr/>
              </p:nvSpPr>
              <p:spPr>
                <a:xfrm rot="18414900">
                  <a:off x="3939111" y="3606263"/>
                  <a:ext cx="780046" cy="113080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537A9BA8-40D8-4387-8338-0E0F41B0E62E}"/>
                    </a:ext>
                  </a:extLst>
                </p:cNvPr>
                <p:cNvSpPr/>
                <p:nvPr/>
              </p:nvSpPr>
              <p:spPr>
                <a:xfrm rot="10800000">
                  <a:off x="3127359" y="1645622"/>
                  <a:ext cx="722341" cy="89238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0F62754C-1DCB-4342-B8F2-44934EAE4332}"/>
                    </a:ext>
                  </a:extLst>
                </p:cNvPr>
                <p:cNvSpPr/>
                <p:nvPr/>
              </p:nvSpPr>
              <p:spPr>
                <a:xfrm rot="613306">
                  <a:off x="2910146" y="4254653"/>
                  <a:ext cx="1039178" cy="88994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3426A360-5FD2-41D0-B60F-15B91397BA54}"/>
                    </a:ext>
                  </a:extLst>
                </p:cNvPr>
                <p:cNvSpPr/>
                <p:nvPr/>
              </p:nvSpPr>
              <p:spPr>
                <a:xfrm rot="5400000">
                  <a:off x="1733767" y="2932909"/>
                  <a:ext cx="844053" cy="105524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E2B50B03-20D6-4FB0-93A9-6154C42F8BA0}"/>
                    </a:ext>
                  </a:extLst>
                </p:cNvPr>
                <p:cNvSpPr/>
                <p:nvPr/>
              </p:nvSpPr>
              <p:spPr>
                <a:xfrm rot="2682738">
                  <a:off x="2296222" y="3471874"/>
                  <a:ext cx="1123830" cy="1356799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C8EDE9FE-1277-45B8-9120-5546048FB172}"/>
                  </a:ext>
                </a:extLst>
              </p:cNvPr>
              <p:cNvGrpSpPr/>
              <p:nvPr/>
            </p:nvGrpSpPr>
            <p:grpSpPr>
              <a:xfrm>
                <a:off x="1767674" y="1708144"/>
                <a:ext cx="3441712" cy="3441712"/>
                <a:chOff x="1767674" y="1708144"/>
                <a:chExt cx="3441712" cy="3441712"/>
              </a:xfrm>
            </p:grpSpPr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260F98B-A44A-4B6F-B8CE-0DBF7F862E05}"/>
                    </a:ext>
                  </a:extLst>
                </p:cNvPr>
                <p:cNvSpPr/>
                <p:nvPr/>
              </p:nvSpPr>
              <p:spPr>
                <a:xfrm rot="8082738">
                  <a:off x="2327430" y="2058955"/>
                  <a:ext cx="1222058" cy="167808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72DE6AD4-4A1E-4AD0-9E8D-A5B0390F2FCD}"/>
                    </a:ext>
                  </a:extLst>
                </p:cNvPr>
                <p:cNvSpPr/>
                <p:nvPr/>
              </p:nvSpPr>
              <p:spPr>
                <a:xfrm rot="16200000">
                  <a:off x="391350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BA286EE0-6BEC-4994-BF56-737DBBFB824F}"/>
                    </a:ext>
                  </a:extLst>
                </p:cNvPr>
                <p:cNvSpPr/>
                <p:nvPr/>
              </p:nvSpPr>
              <p:spPr>
                <a:xfrm rot="13482738">
                  <a:off x="3477144" y="2159213"/>
                  <a:ext cx="1123830" cy="1502116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D5710D2-85B1-4295-8E82-E493DBEA814B}"/>
                    </a:ext>
                  </a:extLst>
                </p:cNvPr>
                <p:cNvSpPr/>
                <p:nvPr/>
              </p:nvSpPr>
              <p:spPr>
                <a:xfrm rot="18882738">
                  <a:off x="3420646" y="3109544"/>
                  <a:ext cx="1222058" cy="1678088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FC99B09C-D37A-4F13-85DA-6C2E3D310616}"/>
                    </a:ext>
                  </a:extLst>
                </p:cNvPr>
                <p:cNvSpPr/>
                <p:nvPr/>
              </p:nvSpPr>
              <p:spPr>
                <a:xfrm rot="10800000">
                  <a:off x="2968942" y="170814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32426AD-ADC7-4EEB-B9CF-10DA0B82FF56}"/>
                    </a:ext>
                  </a:extLst>
                </p:cNvPr>
                <p:cNvSpPr/>
                <p:nvPr/>
              </p:nvSpPr>
              <p:spPr>
                <a:xfrm>
                  <a:off x="2968942" y="3597274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A54C711-8775-401B-9EA1-264999E6702C}"/>
                    </a:ext>
                  </a:extLst>
                </p:cNvPr>
                <p:cNvSpPr/>
                <p:nvPr/>
              </p:nvSpPr>
              <p:spPr>
                <a:xfrm rot="5400000">
                  <a:off x="2024376" y="2652709"/>
                  <a:ext cx="1039178" cy="1552582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2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DB4E964C-53DE-44ED-8C74-449416253C24}"/>
                    </a:ext>
                  </a:extLst>
                </p:cNvPr>
                <p:cNvSpPr/>
                <p:nvPr/>
              </p:nvSpPr>
              <p:spPr>
                <a:xfrm rot="2682738">
                  <a:off x="2401296" y="3188625"/>
                  <a:ext cx="1123830" cy="1502114"/>
                </a:xfrm>
                <a:custGeom>
                  <a:avLst/>
                  <a:gdLst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43793 w 671180"/>
                    <a:gd name="connsiteY6" fmla="*/ 130895 h 952489"/>
                    <a:gd name="connsiteX7" fmla="*/ 468692 w 671180"/>
                    <a:gd name="connsiteY7" fmla="*/ 172955 h 952489"/>
                    <a:gd name="connsiteX8" fmla="*/ 498378 w 671180"/>
                    <a:gd name="connsiteY8" fmla="*/ 189214 h 952489"/>
                    <a:gd name="connsiteX9" fmla="*/ 671180 w 671180"/>
                    <a:gd name="connsiteY9" fmla="*/ 527095 h 952489"/>
                    <a:gd name="connsiteX10" fmla="*/ 346329 w 671180"/>
                    <a:gd name="connsiteY10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221900 w 671180"/>
                    <a:gd name="connsiteY4" fmla="*/ 132162 h 952489"/>
                    <a:gd name="connsiteX5" fmla="*/ 330104 w 671180"/>
                    <a:gd name="connsiteY5" fmla="*/ 0 h 952489"/>
                    <a:gd name="connsiteX6" fmla="*/ 468692 w 671180"/>
                    <a:gd name="connsiteY6" fmla="*/ 172955 h 952489"/>
                    <a:gd name="connsiteX7" fmla="*/ 498378 w 671180"/>
                    <a:gd name="connsiteY7" fmla="*/ 189214 h 952489"/>
                    <a:gd name="connsiteX8" fmla="*/ 671180 w 671180"/>
                    <a:gd name="connsiteY8" fmla="*/ 527095 h 952489"/>
                    <a:gd name="connsiteX9" fmla="*/ 346329 w 671180"/>
                    <a:gd name="connsiteY9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52489 h 952489"/>
                    <a:gd name="connsiteX1" fmla="*/ 0 w 671180"/>
                    <a:gd name="connsiteY1" fmla="*/ 527095 h 952489"/>
                    <a:gd name="connsiteX2" fmla="*/ 181629 w 671180"/>
                    <a:gd name="connsiteY2" fmla="*/ 189214 h 952489"/>
                    <a:gd name="connsiteX3" fmla="*/ 194385 w 671180"/>
                    <a:gd name="connsiteY3" fmla="*/ 182360 h 952489"/>
                    <a:gd name="connsiteX4" fmla="*/ 330104 w 671180"/>
                    <a:gd name="connsiteY4" fmla="*/ 0 h 952489"/>
                    <a:gd name="connsiteX5" fmla="*/ 468692 w 671180"/>
                    <a:gd name="connsiteY5" fmla="*/ 172955 h 952489"/>
                    <a:gd name="connsiteX6" fmla="*/ 498378 w 671180"/>
                    <a:gd name="connsiteY6" fmla="*/ 189214 h 952489"/>
                    <a:gd name="connsiteX7" fmla="*/ 671180 w 671180"/>
                    <a:gd name="connsiteY7" fmla="*/ 527095 h 952489"/>
                    <a:gd name="connsiteX8" fmla="*/ 346329 w 671180"/>
                    <a:gd name="connsiteY8" fmla="*/ 952489 h 952489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194385 w 671180"/>
                    <a:gd name="connsiteY3" fmla="*/ 218396 h 988525"/>
                    <a:gd name="connsiteX4" fmla="*/ 327852 w 671180"/>
                    <a:gd name="connsiteY4" fmla="*/ 0 h 988525"/>
                    <a:gd name="connsiteX5" fmla="*/ 468692 w 671180"/>
                    <a:gd name="connsiteY5" fmla="*/ 208991 h 988525"/>
                    <a:gd name="connsiteX6" fmla="*/ 498378 w 671180"/>
                    <a:gd name="connsiteY6" fmla="*/ 225250 h 988525"/>
                    <a:gd name="connsiteX7" fmla="*/ 671180 w 671180"/>
                    <a:gd name="connsiteY7" fmla="*/ 563131 h 988525"/>
                    <a:gd name="connsiteX8" fmla="*/ 346329 w 671180"/>
                    <a:gd name="connsiteY8" fmla="*/ 988525 h 988525"/>
                    <a:gd name="connsiteX0" fmla="*/ 346329 w 671180"/>
                    <a:gd name="connsiteY0" fmla="*/ 988532 h 988532"/>
                    <a:gd name="connsiteX1" fmla="*/ 0 w 671180"/>
                    <a:gd name="connsiteY1" fmla="*/ 563138 h 988532"/>
                    <a:gd name="connsiteX2" fmla="*/ 181629 w 671180"/>
                    <a:gd name="connsiteY2" fmla="*/ 225257 h 988532"/>
                    <a:gd name="connsiteX3" fmla="*/ 194385 w 671180"/>
                    <a:gd name="connsiteY3" fmla="*/ 218403 h 988532"/>
                    <a:gd name="connsiteX4" fmla="*/ 327852 w 671180"/>
                    <a:gd name="connsiteY4" fmla="*/ 7 h 988532"/>
                    <a:gd name="connsiteX5" fmla="*/ 498378 w 671180"/>
                    <a:gd name="connsiteY5" fmla="*/ 225257 h 988532"/>
                    <a:gd name="connsiteX6" fmla="*/ 671180 w 671180"/>
                    <a:gd name="connsiteY6" fmla="*/ 563138 h 988532"/>
                    <a:gd name="connsiteX7" fmla="*/ 346329 w 671180"/>
                    <a:gd name="connsiteY7" fmla="*/ 988532 h 988532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81629 w 671180"/>
                    <a:gd name="connsiteY2" fmla="*/ 225250 h 988525"/>
                    <a:gd name="connsiteX3" fmla="*/ 327852 w 671180"/>
                    <a:gd name="connsiteY3" fmla="*/ 0 h 988525"/>
                    <a:gd name="connsiteX4" fmla="*/ 498378 w 671180"/>
                    <a:gd name="connsiteY4" fmla="*/ 225250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28 h 988528"/>
                    <a:gd name="connsiteX1" fmla="*/ 0 w 671180"/>
                    <a:gd name="connsiteY1" fmla="*/ 563134 h 988528"/>
                    <a:gd name="connsiteX2" fmla="*/ 181629 w 671180"/>
                    <a:gd name="connsiteY2" fmla="*/ 225253 h 988528"/>
                    <a:gd name="connsiteX3" fmla="*/ 327852 w 671180"/>
                    <a:gd name="connsiteY3" fmla="*/ 3 h 988528"/>
                    <a:gd name="connsiteX4" fmla="*/ 498378 w 671180"/>
                    <a:gd name="connsiteY4" fmla="*/ 225253 h 988528"/>
                    <a:gd name="connsiteX5" fmla="*/ 671180 w 671180"/>
                    <a:gd name="connsiteY5" fmla="*/ 563134 h 988528"/>
                    <a:gd name="connsiteX6" fmla="*/ 346329 w 671180"/>
                    <a:gd name="connsiteY6" fmla="*/ 988528 h 988528"/>
                    <a:gd name="connsiteX0" fmla="*/ 346329 w 671180"/>
                    <a:gd name="connsiteY0" fmla="*/ 988560 h 988560"/>
                    <a:gd name="connsiteX1" fmla="*/ 0 w 671180"/>
                    <a:gd name="connsiteY1" fmla="*/ 563166 h 988560"/>
                    <a:gd name="connsiteX2" fmla="*/ 181629 w 671180"/>
                    <a:gd name="connsiteY2" fmla="*/ 225285 h 988560"/>
                    <a:gd name="connsiteX3" fmla="*/ 327852 w 671180"/>
                    <a:gd name="connsiteY3" fmla="*/ 35 h 988560"/>
                    <a:gd name="connsiteX4" fmla="*/ 487808 w 671180"/>
                    <a:gd name="connsiteY4" fmla="*/ 239611 h 988560"/>
                    <a:gd name="connsiteX5" fmla="*/ 671180 w 671180"/>
                    <a:gd name="connsiteY5" fmla="*/ 563166 h 988560"/>
                    <a:gd name="connsiteX6" fmla="*/ 346329 w 671180"/>
                    <a:gd name="connsiteY6" fmla="*/ 988560 h 988560"/>
                    <a:gd name="connsiteX0" fmla="*/ 346329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46329 w 671180"/>
                    <a:gd name="connsiteY6" fmla="*/ 988525 h 988525"/>
                    <a:gd name="connsiteX0" fmla="*/ 339083 w 671180"/>
                    <a:gd name="connsiteY0" fmla="*/ 988525 h 988525"/>
                    <a:gd name="connsiteX1" fmla="*/ 0 w 671180"/>
                    <a:gd name="connsiteY1" fmla="*/ 563131 h 988525"/>
                    <a:gd name="connsiteX2" fmla="*/ 192199 w 671180"/>
                    <a:gd name="connsiteY2" fmla="*/ 239576 h 988525"/>
                    <a:gd name="connsiteX3" fmla="*/ 327852 w 671180"/>
                    <a:gd name="connsiteY3" fmla="*/ 0 h 988525"/>
                    <a:gd name="connsiteX4" fmla="*/ 487808 w 671180"/>
                    <a:gd name="connsiteY4" fmla="*/ 239576 h 988525"/>
                    <a:gd name="connsiteX5" fmla="*/ 671180 w 671180"/>
                    <a:gd name="connsiteY5" fmla="*/ 563131 h 988525"/>
                    <a:gd name="connsiteX6" fmla="*/ 339083 w 671180"/>
                    <a:gd name="connsiteY6" fmla="*/ 988525 h 988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1180" h="988525">
                      <a:moveTo>
                        <a:pt x="339083" y="988525"/>
                      </a:moveTo>
                      <a:cubicBezTo>
                        <a:pt x="207436" y="866970"/>
                        <a:pt x="0" y="752684"/>
                        <a:pt x="0" y="563131"/>
                      </a:cubicBezTo>
                      <a:cubicBezTo>
                        <a:pt x="3383" y="397299"/>
                        <a:pt x="99284" y="299985"/>
                        <a:pt x="192199" y="239576"/>
                      </a:cubicBezTo>
                      <a:cubicBezTo>
                        <a:pt x="319770" y="130710"/>
                        <a:pt x="278584" y="0"/>
                        <a:pt x="327852" y="0"/>
                      </a:cubicBezTo>
                      <a:cubicBezTo>
                        <a:pt x="377120" y="0"/>
                        <a:pt x="324730" y="120946"/>
                        <a:pt x="487808" y="239576"/>
                      </a:cubicBezTo>
                      <a:cubicBezTo>
                        <a:pt x="578661" y="299985"/>
                        <a:pt x="671180" y="397299"/>
                        <a:pt x="671180" y="563131"/>
                      </a:cubicBezTo>
                      <a:cubicBezTo>
                        <a:pt x="671180" y="752684"/>
                        <a:pt x="470730" y="862136"/>
                        <a:pt x="339083" y="98852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66"/>
                    </a:gs>
                    <a:gs pos="40000">
                      <a:srgbClr val="FF99CC"/>
                    </a:gs>
                    <a:gs pos="100000">
                      <a:srgbClr val="FFFFFF"/>
                    </a:gs>
                    <a:gs pos="70000">
                      <a:srgbClr val="FFCCFF"/>
                    </a:gs>
                  </a:gsLst>
                  <a:lin ang="54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星: 8 pt 66">
                  <a:extLst>
                    <a:ext uri="{FF2B5EF4-FFF2-40B4-BE49-F238E27FC236}">
                      <a16:creationId xmlns:a16="http://schemas.microsoft.com/office/drawing/2014/main" id="{469F49F5-04E9-49B5-A239-6E5488F59833}"/>
                    </a:ext>
                  </a:extLst>
                </p:cNvPr>
                <p:cNvSpPr/>
                <p:nvPr/>
              </p:nvSpPr>
              <p:spPr>
                <a:xfrm>
                  <a:off x="2907980" y="2848450"/>
                  <a:ext cx="1161100" cy="1161100"/>
                </a:xfrm>
                <a:prstGeom prst="star8">
                  <a:avLst>
                    <a:gd name="adj" fmla="val 22406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19367C1-9881-4836-9AF6-DFCE243273C4}"/>
                  </a:ext>
                </a:extLst>
              </p:cNvPr>
              <p:cNvGrpSpPr/>
              <p:nvPr/>
            </p:nvGrpSpPr>
            <p:grpSpPr>
              <a:xfrm>
                <a:off x="2796889" y="2720340"/>
                <a:ext cx="1419970" cy="1419970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76B363B6-2AE1-47A2-803C-3A99E559FF44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4ADFB440-2CF5-4F10-9025-438434A6DB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3CAEB96F-3658-4A28-9C9C-CFB37BF97DE0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D79BAAD0-FEDB-4C5E-8D48-F0C369CADF87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79331136-2B61-4CCC-9F35-35DDF9E88F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79C18B16-9C51-4D09-BF83-8216D07AEAC0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16CC134-2CAB-4ADC-9FDD-100C02F00C5C}"/>
                  </a:ext>
                </a:extLst>
              </p:cNvPr>
              <p:cNvGrpSpPr/>
              <p:nvPr/>
            </p:nvGrpSpPr>
            <p:grpSpPr>
              <a:xfrm rot="2700000">
                <a:off x="2872591" y="2801609"/>
                <a:ext cx="1257432" cy="1257432"/>
                <a:chOff x="2796889" y="2720340"/>
                <a:chExt cx="1419970" cy="1419970"/>
              </a:xfrm>
              <a:solidFill>
                <a:srgbClr val="C00000"/>
              </a:solidFill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2E4AB021-D0F3-41F0-94DE-406C513914F8}"/>
                    </a:ext>
                  </a:extLst>
                </p:cNvPr>
                <p:cNvGrpSpPr/>
                <p:nvPr/>
              </p:nvGrpSpPr>
              <p:grpSpPr>
                <a:xfrm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9A62C36E-83A9-48A4-8C16-A9F48D792A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89DC397C-DC42-48D4-885F-CDA3813D5662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0FC2D2B5-F1AF-48B7-BA9A-6F980056A94D}"/>
                    </a:ext>
                  </a:extLst>
                </p:cNvPr>
                <p:cNvGrpSpPr/>
                <p:nvPr/>
              </p:nvGrpSpPr>
              <p:grpSpPr>
                <a:xfrm rot="5400000">
                  <a:off x="3432348" y="2720340"/>
                  <a:ext cx="149052" cy="1419970"/>
                  <a:chOff x="3403802" y="2657861"/>
                  <a:chExt cx="206144" cy="1544928"/>
                </a:xfrm>
                <a:grpFill/>
              </p:grpSpPr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12F08D75-C8E6-46B7-B92B-F2AC17E83B5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403802" y="3642275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52D3E517-03AA-451F-AA20-F5DEFAFA7FBF}"/>
                      </a:ext>
                    </a:extLst>
                  </p:cNvPr>
                  <p:cNvSpPr/>
                  <p:nvPr/>
                </p:nvSpPr>
                <p:spPr>
                  <a:xfrm>
                    <a:off x="3478306" y="2657861"/>
                    <a:ext cx="131640" cy="560514"/>
                  </a:xfrm>
                  <a:custGeom>
                    <a:avLst/>
                    <a:gdLst>
                      <a:gd name="connsiteX0" fmla="*/ 162396 w 288126"/>
                      <a:gd name="connsiteY0" fmla="*/ 0 h 1226820"/>
                      <a:gd name="connsiteX1" fmla="*/ 288126 w 288126"/>
                      <a:gd name="connsiteY1" fmla="*/ 125730 h 1226820"/>
                      <a:gd name="connsiteX2" fmla="*/ 162396 w 288126"/>
                      <a:gd name="connsiteY2" fmla="*/ 251460 h 1226820"/>
                      <a:gd name="connsiteX3" fmla="*/ 129453 w 288126"/>
                      <a:gd name="connsiteY3" fmla="*/ 244809 h 1226820"/>
                      <a:gd name="connsiteX4" fmla="*/ 126129 w 288126"/>
                      <a:gd name="connsiteY4" fmla="*/ 257835 h 1226820"/>
                      <a:gd name="connsiteX5" fmla="*/ 79921 w 288126"/>
                      <a:gd name="connsiteY5" fmla="*/ 784565 h 1226820"/>
                      <a:gd name="connsiteX6" fmla="*/ 91943 w 288126"/>
                      <a:gd name="connsiteY6" fmla="*/ 1065929 h 1226820"/>
                      <a:gd name="connsiteX7" fmla="*/ 114359 w 288126"/>
                      <a:gd name="connsiteY7" fmla="*/ 1226820 h 1226820"/>
                      <a:gd name="connsiteX8" fmla="*/ 43589 w 288126"/>
                      <a:gd name="connsiteY8" fmla="*/ 1226820 h 1226820"/>
                      <a:gd name="connsiteX9" fmla="*/ 27299 w 288126"/>
                      <a:gd name="connsiteY9" fmla="*/ 1152925 h 1226820"/>
                      <a:gd name="connsiteX10" fmla="*/ 0 w 288126"/>
                      <a:gd name="connsiteY10" fmla="*/ 784564 h 1226820"/>
                      <a:gd name="connsiteX11" fmla="*/ 46817 w 288126"/>
                      <a:gd name="connsiteY11" fmla="*/ 318698 h 1226820"/>
                      <a:gd name="connsiteX12" fmla="*/ 82160 w 288126"/>
                      <a:gd name="connsiteY12" fmla="*/ 220479 h 1226820"/>
                      <a:gd name="connsiteX13" fmla="*/ 73491 w 288126"/>
                      <a:gd name="connsiteY13" fmla="*/ 214635 h 1226820"/>
                      <a:gd name="connsiteX14" fmla="*/ 36666 w 288126"/>
                      <a:gd name="connsiteY14" fmla="*/ 125730 h 1226820"/>
                      <a:gd name="connsiteX15" fmla="*/ 162396 w 288126"/>
                      <a:gd name="connsiteY15" fmla="*/ 0 h 1226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88126" h="1226820">
                        <a:moveTo>
                          <a:pt x="162396" y="0"/>
                        </a:moveTo>
                        <a:cubicBezTo>
                          <a:pt x="231835" y="0"/>
                          <a:pt x="288126" y="56291"/>
                          <a:pt x="288126" y="125730"/>
                        </a:cubicBezTo>
                        <a:cubicBezTo>
                          <a:pt x="288126" y="195169"/>
                          <a:pt x="231835" y="251460"/>
                          <a:pt x="162396" y="251460"/>
                        </a:cubicBezTo>
                        <a:lnTo>
                          <a:pt x="129453" y="244809"/>
                        </a:lnTo>
                        <a:lnTo>
                          <a:pt x="126129" y="257835"/>
                        </a:lnTo>
                        <a:cubicBezTo>
                          <a:pt x="96576" y="404250"/>
                          <a:pt x="79921" y="590152"/>
                          <a:pt x="79921" y="784565"/>
                        </a:cubicBezTo>
                        <a:cubicBezTo>
                          <a:pt x="79921" y="881771"/>
                          <a:pt x="84085" y="976850"/>
                          <a:pt x="91943" y="1065929"/>
                        </a:cubicBezTo>
                        <a:lnTo>
                          <a:pt x="114359" y="1226820"/>
                        </a:lnTo>
                        <a:lnTo>
                          <a:pt x="43589" y="1226820"/>
                        </a:lnTo>
                        <a:lnTo>
                          <a:pt x="27299" y="1152925"/>
                        </a:lnTo>
                        <a:cubicBezTo>
                          <a:pt x="10064" y="1047774"/>
                          <a:pt x="0" y="921013"/>
                          <a:pt x="0" y="784564"/>
                        </a:cubicBezTo>
                        <a:cubicBezTo>
                          <a:pt x="0" y="602632"/>
                          <a:pt x="17891" y="437924"/>
                          <a:pt x="46817" y="318698"/>
                        </a:cubicBezTo>
                        <a:lnTo>
                          <a:pt x="82160" y="220479"/>
                        </a:lnTo>
                        <a:lnTo>
                          <a:pt x="73491" y="214635"/>
                        </a:lnTo>
                        <a:cubicBezTo>
                          <a:pt x="50739" y="191882"/>
                          <a:pt x="36666" y="160450"/>
                          <a:pt x="36666" y="125730"/>
                        </a:cubicBezTo>
                        <a:cubicBezTo>
                          <a:pt x="36666" y="56291"/>
                          <a:pt x="92957" y="0"/>
                          <a:pt x="1623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A763358-334A-4DB2-AF9C-A277DEDDF57D}"/>
                  </a:ext>
                </a:extLst>
              </p:cNvPr>
              <p:cNvGrpSpPr/>
              <p:nvPr/>
            </p:nvGrpSpPr>
            <p:grpSpPr>
              <a:xfrm>
                <a:off x="3079814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BD4EEAB5-0F3E-4089-9F5D-6045C681C3FB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3402A2A5-9C58-42FB-8A81-2BAB611F5AF0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48E8FAE3-2420-420C-9499-E9C2A93E5C76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0BBD0409-624B-4796-BD10-465BCA1F46D8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62D7C084-C84E-43DB-922D-5E3B5C86D738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E57BA7F9-A8F2-4856-A44D-64042A118445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A3781F64-7B75-4166-9F08-08F786625DFB}"/>
                  </a:ext>
                </a:extLst>
              </p:cNvPr>
              <p:cNvGrpSpPr/>
              <p:nvPr/>
            </p:nvGrpSpPr>
            <p:grpSpPr>
              <a:xfrm rot="2873143">
                <a:off x="3079183" y="3025544"/>
                <a:ext cx="854870" cy="854870"/>
                <a:chOff x="3079814" y="3025544"/>
                <a:chExt cx="854870" cy="854870"/>
              </a:xfrm>
              <a:solidFill>
                <a:srgbClr val="C00000"/>
              </a:solidFill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0942002E-DC4B-44E4-B122-3EEE07DE9D5E}"/>
                    </a:ext>
                  </a:extLst>
                </p:cNvPr>
                <p:cNvGrpSpPr/>
                <p:nvPr/>
              </p:nvGrpSpPr>
              <p:grpSpPr>
                <a:xfrm rot="353731">
                  <a:off x="3373378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33489623-B49B-46CD-9F7D-8E5F57A10FEE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FE739935-885A-4EF9-8D4E-E1F84F869D23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997E45BD-B73F-4439-B774-E68576DA4EB6}"/>
                    </a:ext>
                  </a:extLst>
                </p:cNvPr>
                <p:cNvGrpSpPr/>
                <p:nvPr/>
              </p:nvGrpSpPr>
              <p:grpSpPr>
                <a:xfrm rot="6081382">
                  <a:off x="3377044" y="3025544"/>
                  <a:ext cx="260410" cy="854870"/>
                  <a:chOff x="3330992" y="2886399"/>
                  <a:chExt cx="345182" cy="1133159"/>
                </a:xfrm>
                <a:grpFill/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299EC005-E116-462B-ABB2-C510D9D55EDA}"/>
                      </a:ext>
                    </a:extLst>
                  </p:cNvPr>
                  <p:cNvSpPr/>
                  <p:nvPr/>
                </p:nvSpPr>
                <p:spPr>
                  <a:xfrm>
                    <a:off x="3544534" y="2886399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3251508A-3E40-4693-AD6A-9500B8F76DA9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330992" y="3648240"/>
                    <a:ext cx="131640" cy="371318"/>
                  </a:xfrm>
                  <a:custGeom>
                    <a:avLst/>
                    <a:gdLst>
                      <a:gd name="connsiteX0" fmla="*/ 74196 w 131640"/>
                      <a:gd name="connsiteY0" fmla="*/ 0 h 371318"/>
                      <a:gd name="connsiteX1" fmla="*/ 131640 w 131640"/>
                      <a:gd name="connsiteY1" fmla="*/ 57444 h 371318"/>
                      <a:gd name="connsiteX2" fmla="*/ 74196 w 131640"/>
                      <a:gd name="connsiteY2" fmla="*/ 114888 h 371318"/>
                      <a:gd name="connsiteX3" fmla="*/ 59145 w 131640"/>
                      <a:gd name="connsiteY3" fmla="*/ 111849 h 371318"/>
                      <a:gd name="connsiteX4" fmla="*/ 57626 w 131640"/>
                      <a:gd name="connsiteY4" fmla="*/ 117801 h 371318"/>
                      <a:gd name="connsiteX5" fmla="*/ 36515 w 131640"/>
                      <a:gd name="connsiteY5" fmla="*/ 358455 h 371318"/>
                      <a:gd name="connsiteX6" fmla="*/ 37064 w 131640"/>
                      <a:gd name="connsiteY6" fmla="*/ 371318 h 371318"/>
                      <a:gd name="connsiteX7" fmla="*/ 472 w 131640"/>
                      <a:gd name="connsiteY7" fmla="*/ 371318 h 371318"/>
                      <a:gd name="connsiteX8" fmla="*/ 0 w 131640"/>
                      <a:gd name="connsiteY8" fmla="*/ 358455 h 371318"/>
                      <a:gd name="connsiteX9" fmla="*/ 21390 w 131640"/>
                      <a:gd name="connsiteY9" fmla="*/ 145608 h 371318"/>
                      <a:gd name="connsiteX10" fmla="*/ 37538 w 131640"/>
                      <a:gd name="connsiteY10" fmla="*/ 100733 h 371318"/>
                      <a:gd name="connsiteX11" fmla="*/ 33577 w 131640"/>
                      <a:gd name="connsiteY11" fmla="*/ 98063 h 371318"/>
                      <a:gd name="connsiteX12" fmla="*/ 16752 w 131640"/>
                      <a:gd name="connsiteY12" fmla="*/ 57444 h 371318"/>
                      <a:gd name="connsiteX13" fmla="*/ 74196 w 131640"/>
                      <a:gd name="connsiteY13" fmla="*/ 0 h 3713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1640" h="371318">
                        <a:moveTo>
                          <a:pt x="74196" y="0"/>
                        </a:moveTo>
                        <a:cubicBezTo>
                          <a:pt x="105922" y="0"/>
                          <a:pt x="131640" y="25719"/>
                          <a:pt x="131640" y="57444"/>
                        </a:cubicBezTo>
                        <a:cubicBezTo>
                          <a:pt x="131640" y="89170"/>
                          <a:pt x="105922" y="114888"/>
                          <a:pt x="74196" y="114888"/>
                        </a:cubicBezTo>
                        <a:lnTo>
                          <a:pt x="59145" y="111849"/>
                        </a:lnTo>
                        <a:lnTo>
                          <a:pt x="57626" y="117801"/>
                        </a:lnTo>
                        <a:cubicBezTo>
                          <a:pt x="44124" y="184695"/>
                          <a:pt x="36515" y="269631"/>
                          <a:pt x="36515" y="358455"/>
                        </a:cubicBezTo>
                        <a:lnTo>
                          <a:pt x="37064" y="371318"/>
                        </a:lnTo>
                        <a:lnTo>
                          <a:pt x="472" y="371318"/>
                        </a:lnTo>
                        <a:lnTo>
                          <a:pt x="0" y="358455"/>
                        </a:lnTo>
                        <a:cubicBezTo>
                          <a:pt x="0" y="275333"/>
                          <a:pt x="8174" y="200080"/>
                          <a:pt x="21390" y="145608"/>
                        </a:cubicBezTo>
                        <a:lnTo>
                          <a:pt x="37538" y="100733"/>
                        </a:lnTo>
                        <a:lnTo>
                          <a:pt x="33577" y="98063"/>
                        </a:lnTo>
                        <a:cubicBezTo>
                          <a:pt x="23182" y="87668"/>
                          <a:pt x="16752" y="73307"/>
                          <a:pt x="16752" y="57444"/>
                        </a:cubicBezTo>
                        <a:cubicBezTo>
                          <a:pt x="16752" y="25719"/>
                          <a:pt x="42471" y="0"/>
                          <a:pt x="7419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B7668B7-DBAE-49F8-B1B9-3CF888BDD639}"/>
                  </a:ext>
                </a:extLst>
              </p:cNvPr>
              <p:cNvGrpSpPr/>
              <p:nvPr/>
            </p:nvGrpSpPr>
            <p:grpSpPr>
              <a:xfrm>
                <a:off x="3356794" y="3235518"/>
                <a:ext cx="304062" cy="304062"/>
                <a:chOff x="3356794" y="3235518"/>
                <a:chExt cx="304062" cy="304062"/>
              </a:xfrm>
              <a:solidFill>
                <a:srgbClr val="C00000"/>
              </a:solidFill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0D3DE324-2577-41C9-AC36-3FEEB70ED2B1}"/>
                    </a:ext>
                  </a:extLst>
                </p:cNvPr>
                <p:cNvGrpSpPr/>
                <p:nvPr/>
              </p:nvGrpSpPr>
              <p:grpSpPr>
                <a:xfrm>
                  <a:off x="3378119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33E3B640-A621-4268-BAE6-948B1AEFC2C2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3E504992-6A21-4378-B783-6AF73740557D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68FEAF71-3099-4B56-ABF9-116992A9912F}"/>
                    </a:ext>
                  </a:extLst>
                </p:cNvPr>
                <p:cNvGrpSpPr/>
                <p:nvPr/>
              </p:nvGrpSpPr>
              <p:grpSpPr>
                <a:xfrm rot="5400000">
                  <a:off x="3373462" y="3235518"/>
                  <a:ext cx="270725" cy="304062"/>
                  <a:chOff x="3378119" y="3235518"/>
                  <a:chExt cx="270725" cy="304062"/>
                </a:xfrm>
                <a:grpFill/>
              </p:grpSpPr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0B75793E-DB1B-4C96-8EF5-1E988863266A}"/>
                      </a:ext>
                    </a:extLst>
                  </p:cNvPr>
                  <p:cNvSpPr/>
                  <p:nvPr/>
                </p:nvSpPr>
                <p:spPr>
                  <a:xfrm>
                    <a:off x="3563857" y="3235518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726498D9-2C61-4F2E-9CA3-7B440CC0D107}"/>
                      </a:ext>
                    </a:extLst>
                  </p:cNvPr>
                  <p:cNvSpPr/>
                  <p:nvPr/>
                </p:nvSpPr>
                <p:spPr>
                  <a:xfrm>
                    <a:off x="3378119" y="3454593"/>
                    <a:ext cx="84987" cy="84987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A91C652-C24D-41C5-A85C-B4888D29A21A}"/>
                  </a:ext>
                </a:extLst>
              </p:cNvPr>
              <p:cNvSpPr/>
              <p:nvPr/>
            </p:nvSpPr>
            <p:spPr>
              <a:xfrm rot="3079414">
                <a:off x="3544589" y="3356534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BC1325A6-C881-4515-8197-9904561E6E54}"/>
                  </a:ext>
                </a:extLst>
              </p:cNvPr>
              <p:cNvSpPr/>
              <p:nvPr/>
            </p:nvSpPr>
            <p:spPr>
              <a:xfrm rot="3079414">
                <a:off x="3386897" y="3352086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086224BB-1EEB-47C3-A4E2-10A349B7DE8B}"/>
                  </a:ext>
                </a:extLst>
              </p:cNvPr>
              <p:cNvSpPr/>
              <p:nvPr/>
            </p:nvSpPr>
            <p:spPr>
              <a:xfrm rot="8479414">
                <a:off x="3461920" y="3431159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11A25E54-7C41-4CF9-BC96-FB57E00EDEEE}"/>
                  </a:ext>
                </a:extLst>
              </p:cNvPr>
              <p:cNvSpPr/>
              <p:nvPr/>
            </p:nvSpPr>
            <p:spPr>
              <a:xfrm rot="8479414">
                <a:off x="3466368" y="3273467"/>
                <a:ext cx="70472" cy="7047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6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21270</TotalTime>
  <Words>352</Words>
  <Application>Microsoft Office PowerPoint</Application>
  <PresentationFormat>ワイド画面</PresentationFormat>
  <Paragraphs>219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8" baseType="lpstr">
      <vt:lpstr>ＭＳ Ｐゴシック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anm016_漢字クイズ～木へん</dc:title>
  <dc:subject>anm016_漢字クイズ～木へん</dc:subject>
  <dc:creator>でじけろお</dc:creator>
  <cp:revision>1</cp:revision>
  <dcterms:created xsi:type="dcterms:W3CDTF">2018-12-11T01:47:04Z</dcterms:created>
  <dcterms:modified xsi:type="dcterms:W3CDTF">2021-11-11T15:31:47Z</dcterms:modified>
  <cp:version>1</cp:version>
</cp:coreProperties>
</file>